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8"/>
  </p:notesMasterIdLst>
  <p:sldIdLst>
    <p:sldId id="257" r:id="rId3"/>
    <p:sldId id="271" r:id="rId4"/>
    <p:sldId id="270" r:id="rId5"/>
    <p:sldId id="277" r:id="rId6"/>
    <p:sldId id="268" r:id="rId7"/>
  </p:sldIdLst>
  <p:sldSz cx="12192000" cy="6858000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astasia" initials="A" lastIdx="1" clrIdx="0">
    <p:extLst>
      <p:ext uri="{19B8F6BF-5375-455C-9EA6-DF929625EA0E}">
        <p15:presenceInfo xmlns:p15="http://schemas.microsoft.com/office/powerpoint/2012/main" userId="Anastasi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FFFF"/>
    <a:srgbClr val="BAF8EE"/>
    <a:srgbClr val="D8EBF4"/>
    <a:srgbClr val="ECEFF8"/>
    <a:srgbClr val="FEC6D6"/>
    <a:srgbClr val="FECEF1"/>
    <a:srgbClr val="B5D2EC"/>
    <a:srgbClr val="B2E9F0"/>
    <a:srgbClr val="6DEFD9"/>
    <a:srgbClr val="E7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707" autoAdjust="0"/>
  </p:normalViewPr>
  <p:slideViewPr>
    <p:cSldViewPr snapToGrid="0">
      <p:cViewPr varScale="1">
        <p:scale>
          <a:sx n="72" d="100"/>
          <a:sy n="72" d="100"/>
        </p:scale>
        <p:origin x="43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1.068E-2"/>
          <c:y val="0.12128"/>
          <c:w val="0.96611000000000002"/>
          <c:h val="0.52073999999999998"/>
        </c:manualLayout>
      </c:layout>
      <c:barChart>
        <c:barDir val="col"/>
        <c:grouping val="cluster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409725240"/>
        <c:axId val="487164064"/>
      </c:barChart>
      <c:catAx>
        <c:axId val="409725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prstGeom prst="rect">
            <a:avLst/>
          </a:prstGeom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cap="none" spc="0">
                <a:solidFill>
                  <a:schemeClr val="tx1"/>
                </a:solidFill>
                <a:latin typeface="Montserrat"/>
                <a:ea typeface="Arial"/>
                <a:cs typeface="Arial"/>
              </a:defRPr>
            </a:pPr>
            <a:endParaRPr lang="ru-RU"/>
          </a:p>
        </c:txPr>
        <c:crossAx val="487164064"/>
        <c:crosses val="autoZero"/>
        <c:auto val="1"/>
        <c:lblAlgn val="ctr"/>
        <c:lblOffset val="100"/>
        <c:noMultiLvlLbl val="0"/>
      </c:catAx>
      <c:valAx>
        <c:axId val="48716406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09725240"/>
        <c:crosses val="autoZero"/>
        <c:crossBetween val="between"/>
      </c:valAx>
      <c:spPr>
        <a:prstGeom prst="rect">
          <a:avLst/>
        </a:prstGeom>
        <a:noFill/>
        <a:ln>
          <a:noFill/>
          <a:round/>
        </a:ln>
        <a:effectLst/>
      </c:spPr>
    </c:plotArea>
    <c:plotVisOnly val="1"/>
    <c:dispBlanksAs val="gap"/>
    <c:showDLblsOverMax val="0"/>
  </c:chart>
  <c:spPr>
    <a:xfrm>
      <a:off x="6906980" y="4609615"/>
      <a:ext cx="2783858" cy="1107434"/>
    </a:xfrm>
    <a:prstGeom prst="rect">
      <a:avLst/>
    </a:prstGeom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1.068E-2"/>
          <c:y val="0.12128"/>
          <c:w val="0.96611000000000002"/>
          <c:h val="0.52073999999999998"/>
        </c:manualLayout>
      </c:layout>
      <c:barChart>
        <c:barDir val="col"/>
        <c:grouping val="cluster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487166416"/>
        <c:axId val="487166808"/>
      </c:barChart>
      <c:catAx>
        <c:axId val="487166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prstGeom prst="rect">
            <a:avLst/>
          </a:prstGeom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cap="none" spc="0">
                <a:solidFill>
                  <a:schemeClr val="tx1"/>
                </a:solidFill>
                <a:latin typeface="Montserrat"/>
                <a:ea typeface="Arial"/>
                <a:cs typeface="Arial"/>
              </a:defRPr>
            </a:pPr>
            <a:endParaRPr lang="ru-RU"/>
          </a:p>
        </c:txPr>
        <c:crossAx val="487166808"/>
        <c:crosses val="autoZero"/>
        <c:auto val="1"/>
        <c:lblAlgn val="ctr"/>
        <c:lblOffset val="100"/>
        <c:noMultiLvlLbl val="0"/>
      </c:catAx>
      <c:valAx>
        <c:axId val="48716680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87166416"/>
        <c:crosses val="autoZero"/>
        <c:crossBetween val="between"/>
      </c:valAx>
      <c:spPr>
        <a:prstGeom prst="rect">
          <a:avLst/>
        </a:prstGeom>
        <a:noFill/>
        <a:ln>
          <a:noFill/>
          <a:round/>
        </a:ln>
        <a:effectLst/>
      </c:spPr>
    </c:plotArea>
    <c:plotVisOnly val="1"/>
    <c:dispBlanksAs val="gap"/>
    <c:showDLblsOverMax val="0"/>
  </c:chart>
  <c:spPr>
    <a:xfrm>
      <a:off x="6906980" y="4609615"/>
      <a:ext cx="2783858" cy="1107434"/>
    </a:xfrm>
    <a:prstGeom prst="rect">
      <a:avLst/>
    </a:prstGeom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1.068E-2"/>
          <c:y val="0.12128"/>
          <c:w val="0.96611000000000002"/>
          <c:h val="0.52073999999999998"/>
        </c:manualLayout>
      </c:layout>
      <c:barChart>
        <c:barDir val="col"/>
        <c:grouping val="cluster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477907048"/>
        <c:axId val="477907440"/>
      </c:barChart>
      <c:catAx>
        <c:axId val="477907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prstGeom prst="rect">
            <a:avLst/>
          </a:prstGeom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cap="none" spc="0">
                <a:solidFill>
                  <a:schemeClr val="tx1"/>
                </a:solidFill>
                <a:latin typeface="Montserrat"/>
                <a:ea typeface="Arial"/>
                <a:cs typeface="Arial"/>
              </a:defRPr>
            </a:pPr>
            <a:endParaRPr lang="ru-RU"/>
          </a:p>
        </c:txPr>
        <c:crossAx val="477907440"/>
        <c:crosses val="autoZero"/>
        <c:auto val="1"/>
        <c:lblAlgn val="ctr"/>
        <c:lblOffset val="100"/>
        <c:noMultiLvlLbl val="0"/>
      </c:catAx>
      <c:valAx>
        <c:axId val="47790744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77907048"/>
        <c:crosses val="autoZero"/>
        <c:crossBetween val="between"/>
      </c:valAx>
      <c:spPr>
        <a:prstGeom prst="rect">
          <a:avLst/>
        </a:prstGeom>
        <a:noFill/>
        <a:ln>
          <a:noFill/>
          <a:round/>
        </a:ln>
        <a:effectLst/>
      </c:spPr>
    </c:plotArea>
    <c:plotVisOnly val="1"/>
    <c:dispBlanksAs val="gap"/>
    <c:showDLblsOverMax val="0"/>
  </c:chart>
  <c:spPr>
    <a:xfrm>
      <a:off x="6906980" y="4609615"/>
      <a:ext cx="2783858" cy="1107434"/>
    </a:xfrm>
    <a:prstGeom prst="rect">
      <a:avLst/>
    </a:prstGeom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1.068E-2"/>
          <c:y val="0.12128"/>
          <c:w val="0.96611000000000002"/>
          <c:h val="0.52073999999999998"/>
        </c:manualLayout>
      </c:layout>
      <c:barChart>
        <c:barDir val="col"/>
        <c:grouping val="cluster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415560264"/>
        <c:axId val="415560656"/>
      </c:barChart>
      <c:catAx>
        <c:axId val="415560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prstGeom prst="rect">
            <a:avLst/>
          </a:prstGeom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cap="none" spc="0">
                <a:solidFill>
                  <a:schemeClr val="tx1"/>
                </a:solidFill>
                <a:latin typeface="Montserrat"/>
                <a:ea typeface="Arial"/>
                <a:cs typeface="Arial"/>
              </a:defRPr>
            </a:pPr>
            <a:endParaRPr lang="ru-RU"/>
          </a:p>
        </c:txPr>
        <c:crossAx val="415560656"/>
        <c:crosses val="autoZero"/>
        <c:auto val="1"/>
        <c:lblAlgn val="ctr"/>
        <c:lblOffset val="100"/>
        <c:noMultiLvlLbl val="0"/>
      </c:catAx>
      <c:valAx>
        <c:axId val="41556065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15560264"/>
        <c:crosses val="autoZero"/>
        <c:crossBetween val="between"/>
      </c:valAx>
      <c:spPr>
        <a:prstGeom prst="rect">
          <a:avLst/>
        </a:prstGeom>
        <a:noFill/>
        <a:ln>
          <a:noFill/>
          <a:round/>
        </a:ln>
        <a:effectLst/>
      </c:spPr>
    </c:plotArea>
    <c:plotVisOnly val="1"/>
    <c:dispBlanksAs val="gap"/>
    <c:showDLblsOverMax val="0"/>
  </c:chart>
  <c:spPr>
    <a:xfrm>
      <a:off x="6906980" y="4609615"/>
      <a:ext cx="2783858" cy="1107434"/>
    </a:xfrm>
    <a:prstGeom prst="rect">
      <a:avLst/>
    </a:prstGeom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33C6A8-871F-45BD-B1B4-69D50B73CCE5}" type="doc">
      <dgm:prSet loTypeId="urn:microsoft.com/office/officeart/2005/8/layout/process1" loCatId="process" qsTypeId="urn:microsoft.com/office/officeart/2005/8/quickstyle/3d3" qsCatId="3D" csTypeId="urn:microsoft.com/office/officeart/2005/8/colors/accent5_2" csCatId="accent5" phldr="1"/>
      <dgm:spPr/>
    </dgm:pt>
    <dgm:pt modelId="{904C8BB8-636C-4F39-9DB5-33309C80B0EA}">
      <dgm:prSet phldrT="[Текст]" custT="1"/>
      <dgm:spPr>
        <a:gradFill rotWithShape="0">
          <a:gsLst>
            <a:gs pos="5000">
              <a:schemeClr val="accent2">
                <a:lumMod val="0"/>
                <a:lumOff val="100000"/>
              </a:schemeClr>
            </a:gs>
            <a:gs pos="17000">
              <a:srgbClr val="6DEFD9"/>
            </a:gs>
            <a:gs pos="45000">
              <a:srgbClr val="C1DEED"/>
            </a:gs>
          </a:gsLst>
          <a:lin ang="18000000" scaled="0"/>
        </a:gradFill>
      </dgm:spPr>
      <dgm:t>
        <a:bodyPr/>
        <a:lstStyle/>
        <a:p>
          <a:pPr>
            <a:spcAft>
              <a:spcPts val="0"/>
            </a:spcAft>
          </a:pPr>
          <a:r>
            <a:rPr lang="ru-RU" sz="1800" b="1" dirty="0">
              <a:solidFill>
                <a:schemeClr val="tx1"/>
              </a:solidFill>
              <a:effectLst/>
              <a:latin typeface="PT Astra Serif" panose="020A0603040505020204" pitchFamily="18" charset="-52"/>
              <a:ea typeface="PT Astra Serif" panose="020A0603040505020204" pitchFamily="18" charset="-52"/>
            </a:rPr>
            <a:t>Гражданин, </a:t>
          </a:r>
        </a:p>
        <a:p>
          <a:pPr>
            <a:spcAft>
              <a:spcPts val="0"/>
            </a:spcAft>
          </a:pPr>
          <a:r>
            <a:rPr lang="ru-RU" sz="1800" b="1" dirty="0">
              <a:solidFill>
                <a:schemeClr val="tx1"/>
              </a:solidFill>
              <a:effectLst/>
              <a:latin typeface="PT Astra Serif" panose="020A0603040505020204" pitchFamily="18" charset="-52"/>
              <a:ea typeface="PT Astra Serif" panose="020A0603040505020204" pitchFamily="18" charset="-52"/>
            </a:rPr>
            <a:t>не исполнивший обязательств по освоению образовательной программы, трудоустройству, отработки </a:t>
          </a:r>
        </a:p>
        <a:p>
          <a:pPr>
            <a:spcAft>
              <a:spcPts val="0"/>
            </a:spcAft>
          </a:pPr>
          <a:r>
            <a:rPr lang="ru-RU" sz="1800" b="1" dirty="0">
              <a:solidFill>
                <a:schemeClr val="tx1"/>
              </a:solidFill>
              <a:effectLst/>
              <a:latin typeface="PT Astra Serif" panose="020A0603040505020204" pitchFamily="18" charset="-52"/>
              <a:ea typeface="PT Astra Serif" panose="020A0603040505020204" pitchFamily="18" charset="-52"/>
            </a:rPr>
            <a:t>не менее 3 лет</a:t>
          </a:r>
        </a:p>
      </dgm:t>
    </dgm:pt>
    <dgm:pt modelId="{AF85D7A6-2F38-461B-83DC-6F76A7651455}" type="parTrans" cxnId="{3362FEA9-5590-4DD5-88DD-CFAE67D361AE}">
      <dgm:prSet/>
      <dgm:spPr/>
      <dgm:t>
        <a:bodyPr/>
        <a:lstStyle/>
        <a:p>
          <a:endParaRPr lang="ru-RU"/>
        </a:p>
      </dgm:t>
    </dgm:pt>
    <dgm:pt modelId="{4A0FA468-16CB-4106-843A-72947433AEA6}" type="sibTrans" cxnId="{3362FEA9-5590-4DD5-88DD-CFAE67D361AE}">
      <dgm:prSet/>
      <dgm:spPr/>
      <dgm:t>
        <a:bodyPr/>
        <a:lstStyle/>
        <a:p>
          <a:endParaRPr lang="ru-RU"/>
        </a:p>
      </dgm:t>
    </dgm:pt>
    <dgm:pt modelId="{55907776-B929-416B-AA65-33B5107E9FC9}">
      <dgm:prSet phldrT="[Текст]" custT="1"/>
      <dgm:spPr>
        <a:gradFill rotWithShape="0">
          <a:gsLst>
            <a:gs pos="0">
              <a:srgbClr val="B0BADE"/>
            </a:gs>
            <a:gs pos="35000">
              <a:srgbClr val="8AFED7">
                <a:alpha val="49804"/>
              </a:srgbClr>
            </a:gs>
            <a:gs pos="58000">
              <a:srgbClr val="3CECFE">
                <a:alpha val="67843"/>
              </a:srgbClr>
            </a:gs>
            <a:gs pos="100000">
              <a:srgbClr val="3489B5"/>
            </a:gs>
          </a:gsLst>
          <a:lin ang="18000000" scaled="0"/>
        </a:gradFill>
      </dgm:spPr>
      <dgm:t>
        <a:bodyPr/>
        <a:lstStyle/>
        <a:p>
          <a:r>
            <a:rPr lang="ru-RU" sz="1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T Astra Serif" panose="020A0603040505020204" pitchFamily="18" charset="-52"/>
              <a:ea typeface="PT Astra Serif" panose="020A0603040505020204" pitchFamily="18" charset="-52"/>
            </a:rPr>
            <a:t>Заказчик целевого обучения</a:t>
          </a:r>
        </a:p>
      </dgm:t>
    </dgm:pt>
    <dgm:pt modelId="{2994C3AE-7DFA-4BD7-AA66-D38F836A2BCF}" type="parTrans" cxnId="{151F85B5-3424-4E0E-BF01-78D630E259A4}">
      <dgm:prSet/>
      <dgm:spPr/>
      <dgm:t>
        <a:bodyPr/>
        <a:lstStyle/>
        <a:p>
          <a:endParaRPr lang="ru-RU"/>
        </a:p>
      </dgm:t>
    </dgm:pt>
    <dgm:pt modelId="{A0E5109A-AB5A-4369-95A9-63AB7B05E678}" type="sibTrans" cxnId="{151F85B5-3424-4E0E-BF01-78D630E259A4}">
      <dgm:prSet/>
      <dgm:spPr/>
      <dgm:t>
        <a:bodyPr/>
        <a:lstStyle/>
        <a:p>
          <a:endParaRPr lang="ru-RU"/>
        </a:p>
      </dgm:t>
    </dgm:pt>
    <dgm:pt modelId="{6A382870-55BD-4832-A84B-D13CD8BCBCD2}">
      <dgm:prSet phldrT="[Текст]" custT="1"/>
      <dgm:spPr>
        <a:gradFill rotWithShape="0">
          <a:gsLst>
            <a:gs pos="0">
              <a:schemeClr val="accent2">
                <a:lumMod val="60000"/>
                <a:lumOff val="40000"/>
              </a:schemeClr>
            </a:gs>
            <a:gs pos="16000">
              <a:srgbClr val="A4FAE6">
                <a:alpha val="49804"/>
              </a:srgbClr>
            </a:gs>
            <a:gs pos="68000">
              <a:srgbClr val="7AF1FE">
                <a:alpha val="67843"/>
              </a:srgbClr>
            </a:gs>
            <a:gs pos="100000">
              <a:srgbClr val="3DEFEB"/>
            </a:gs>
          </a:gsLst>
          <a:lin ang="18000000" scaled="0"/>
        </a:gradFill>
      </dgm:spPr>
      <dgm:t>
        <a:bodyPr/>
        <a:lstStyle/>
        <a:p>
          <a:r>
            <a:rPr lang="ru-RU" sz="1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T Astra Serif" panose="020A0603040505020204" pitchFamily="18" charset="-52"/>
              <a:ea typeface="PT Astra Serif" panose="020A0603040505020204" pitchFamily="18" charset="-52"/>
            </a:rPr>
            <a:t>Компенсирует расходы на меры материальной поддержки</a:t>
          </a:r>
        </a:p>
      </dgm:t>
    </dgm:pt>
    <dgm:pt modelId="{C13AFBDE-50BC-41FD-B20D-9439272BDE0C}" type="sibTrans" cxnId="{E96CFE95-5945-44AE-928B-88386A74EA6A}">
      <dgm:prSet/>
      <dgm:spPr/>
      <dgm:t>
        <a:bodyPr/>
        <a:lstStyle/>
        <a:p>
          <a:endParaRPr lang="ru-RU"/>
        </a:p>
      </dgm:t>
    </dgm:pt>
    <dgm:pt modelId="{98DFBDC8-6B9A-448C-B509-53C63D7A7AEE}" type="parTrans" cxnId="{E96CFE95-5945-44AE-928B-88386A74EA6A}">
      <dgm:prSet/>
      <dgm:spPr/>
      <dgm:t>
        <a:bodyPr/>
        <a:lstStyle/>
        <a:p>
          <a:endParaRPr lang="ru-RU"/>
        </a:p>
      </dgm:t>
    </dgm:pt>
    <dgm:pt modelId="{9304439F-F52D-4801-B419-F5263E5C48CE}" type="pres">
      <dgm:prSet presAssocID="{3033C6A8-871F-45BD-B1B4-69D50B73CCE5}" presName="Name0" presStyleCnt="0">
        <dgm:presLayoutVars>
          <dgm:dir/>
          <dgm:resizeHandles val="exact"/>
        </dgm:presLayoutVars>
      </dgm:prSet>
      <dgm:spPr/>
    </dgm:pt>
    <dgm:pt modelId="{F4A09769-8BFB-4869-ADC1-FFDBAA735BDE}" type="pres">
      <dgm:prSet presAssocID="{904C8BB8-636C-4F39-9DB5-33309C80B0EA}" presName="node" presStyleLbl="node1" presStyleIdx="0" presStyleCnt="3" custScaleX="111603" custLinFactNeighborX="96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FD150E-7119-4123-9C5A-FE029CFDFC42}" type="pres">
      <dgm:prSet presAssocID="{4A0FA468-16CB-4106-843A-72947433AEA6}" presName="sibTrans" presStyleLbl="sibTrans2D1" presStyleIdx="0" presStyleCnt="2"/>
      <dgm:spPr/>
      <dgm:t>
        <a:bodyPr/>
        <a:lstStyle/>
        <a:p>
          <a:endParaRPr lang="ru-RU"/>
        </a:p>
      </dgm:t>
    </dgm:pt>
    <dgm:pt modelId="{5376A674-029F-474F-B3FD-123FBE140AC0}" type="pres">
      <dgm:prSet presAssocID="{4A0FA468-16CB-4106-843A-72947433AEA6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316B9777-1D35-44C3-A4C2-E521A6C61F7F}" type="pres">
      <dgm:prSet presAssocID="{6A382870-55BD-4832-A84B-D13CD8BCBCD2}" presName="node" presStyleLbl="node1" presStyleIdx="1" presStyleCnt="3" custLinFactNeighborX="0" custLinFactNeighborY="38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1BA8AA-E056-4129-9C90-48BC4048715D}" type="pres">
      <dgm:prSet presAssocID="{C13AFBDE-50BC-41FD-B20D-9439272BDE0C}" presName="sibTrans" presStyleLbl="sibTrans2D1" presStyleIdx="1" presStyleCnt="2"/>
      <dgm:spPr/>
      <dgm:t>
        <a:bodyPr/>
        <a:lstStyle/>
        <a:p>
          <a:endParaRPr lang="ru-RU"/>
        </a:p>
      </dgm:t>
    </dgm:pt>
    <dgm:pt modelId="{02D194CA-19AF-4961-9D01-52F6F3A62037}" type="pres">
      <dgm:prSet presAssocID="{C13AFBDE-50BC-41FD-B20D-9439272BDE0C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440CD9D0-7C7E-4B6B-ABB6-1CF2AC708AE0}" type="pres">
      <dgm:prSet presAssocID="{55907776-B929-416B-AA65-33B5107E9FC9}" presName="node" presStyleLbl="node1" presStyleIdx="2" presStyleCnt="3" custScaleY="57904" custLinFactNeighborX="-1198" custLinFactNeighborY="-50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51F85B5-3424-4E0E-BF01-78D630E259A4}" srcId="{3033C6A8-871F-45BD-B1B4-69D50B73CCE5}" destId="{55907776-B929-416B-AA65-33B5107E9FC9}" srcOrd="2" destOrd="0" parTransId="{2994C3AE-7DFA-4BD7-AA66-D38F836A2BCF}" sibTransId="{A0E5109A-AB5A-4369-95A9-63AB7B05E678}"/>
    <dgm:cxn modelId="{6CA42776-7DE2-4907-8215-87E70EBF4B47}" type="presOf" srcId="{3033C6A8-871F-45BD-B1B4-69D50B73CCE5}" destId="{9304439F-F52D-4801-B419-F5263E5C48CE}" srcOrd="0" destOrd="0" presId="urn:microsoft.com/office/officeart/2005/8/layout/process1"/>
    <dgm:cxn modelId="{88C50E4B-44B9-4FF8-9260-81FC3E1A4FBD}" type="presOf" srcId="{C13AFBDE-50BC-41FD-B20D-9439272BDE0C}" destId="{02D194CA-19AF-4961-9D01-52F6F3A62037}" srcOrd="1" destOrd="0" presId="urn:microsoft.com/office/officeart/2005/8/layout/process1"/>
    <dgm:cxn modelId="{CAA5CC27-3D03-4ECE-8A8B-64163DC89E78}" type="presOf" srcId="{4A0FA468-16CB-4106-843A-72947433AEA6}" destId="{5376A674-029F-474F-B3FD-123FBE140AC0}" srcOrd="1" destOrd="0" presId="urn:microsoft.com/office/officeart/2005/8/layout/process1"/>
    <dgm:cxn modelId="{E96CFE95-5945-44AE-928B-88386A74EA6A}" srcId="{3033C6A8-871F-45BD-B1B4-69D50B73CCE5}" destId="{6A382870-55BD-4832-A84B-D13CD8BCBCD2}" srcOrd="1" destOrd="0" parTransId="{98DFBDC8-6B9A-448C-B509-53C63D7A7AEE}" sibTransId="{C13AFBDE-50BC-41FD-B20D-9439272BDE0C}"/>
    <dgm:cxn modelId="{F814FD92-64B4-4E35-9B48-BC33856479C7}" type="presOf" srcId="{904C8BB8-636C-4F39-9DB5-33309C80B0EA}" destId="{F4A09769-8BFB-4869-ADC1-FFDBAA735BDE}" srcOrd="0" destOrd="0" presId="urn:microsoft.com/office/officeart/2005/8/layout/process1"/>
    <dgm:cxn modelId="{DB91BA3C-611E-4862-9C0B-9B621E98F9F4}" type="presOf" srcId="{6A382870-55BD-4832-A84B-D13CD8BCBCD2}" destId="{316B9777-1D35-44C3-A4C2-E521A6C61F7F}" srcOrd="0" destOrd="0" presId="urn:microsoft.com/office/officeart/2005/8/layout/process1"/>
    <dgm:cxn modelId="{3362FEA9-5590-4DD5-88DD-CFAE67D361AE}" srcId="{3033C6A8-871F-45BD-B1B4-69D50B73CCE5}" destId="{904C8BB8-636C-4F39-9DB5-33309C80B0EA}" srcOrd="0" destOrd="0" parTransId="{AF85D7A6-2F38-461B-83DC-6F76A7651455}" sibTransId="{4A0FA468-16CB-4106-843A-72947433AEA6}"/>
    <dgm:cxn modelId="{AC9344E6-AF5D-455F-AB39-A1E2C453F2AC}" type="presOf" srcId="{55907776-B929-416B-AA65-33B5107E9FC9}" destId="{440CD9D0-7C7E-4B6B-ABB6-1CF2AC708AE0}" srcOrd="0" destOrd="0" presId="urn:microsoft.com/office/officeart/2005/8/layout/process1"/>
    <dgm:cxn modelId="{316CA7CB-A636-43B9-9BC3-1A52C6ED4F17}" type="presOf" srcId="{C13AFBDE-50BC-41FD-B20D-9439272BDE0C}" destId="{5A1BA8AA-E056-4129-9C90-48BC4048715D}" srcOrd="0" destOrd="0" presId="urn:microsoft.com/office/officeart/2005/8/layout/process1"/>
    <dgm:cxn modelId="{206FBA60-5634-4298-ADF4-D6C6B66E8C71}" type="presOf" srcId="{4A0FA468-16CB-4106-843A-72947433AEA6}" destId="{2BFD150E-7119-4123-9C5A-FE029CFDFC42}" srcOrd="0" destOrd="0" presId="urn:microsoft.com/office/officeart/2005/8/layout/process1"/>
    <dgm:cxn modelId="{080F1197-FF36-41E0-A9F8-E43AD2920459}" type="presParOf" srcId="{9304439F-F52D-4801-B419-F5263E5C48CE}" destId="{F4A09769-8BFB-4869-ADC1-FFDBAA735BDE}" srcOrd="0" destOrd="0" presId="urn:microsoft.com/office/officeart/2005/8/layout/process1"/>
    <dgm:cxn modelId="{AE7611D0-88A7-4AF2-828C-C076048E0125}" type="presParOf" srcId="{9304439F-F52D-4801-B419-F5263E5C48CE}" destId="{2BFD150E-7119-4123-9C5A-FE029CFDFC42}" srcOrd="1" destOrd="0" presId="urn:microsoft.com/office/officeart/2005/8/layout/process1"/>
    <dgm:cxn modelId="{0C119CEA-F891-4B2C-9487-1FDBDA4A378A}" type="presParOf" srcId="{2BFD150E-7119-4123-9C5A-FE029CFDFC42}" destId="{5376A674-029F-474F-B3FD-123FBE140AC0}" srcOrd="0" destOrd="0" presId="urn:microsoft.com/office/officeart/2005/8/layout/process1"/>
    <dgm:cxn modelId="{1A23DCE2-0A9D-4A02-946E-287246789F57}" type="presParOf" srcId="{9304439F-F52D-4801-B419-F5263E5C48CE}" destId="{316B9777-1D35-44C3-A4C2-E521A6C61F7F}" srcOrd="2" destOrd="0" presId="urn:microsoft.com/office/officeart/2005/8/layout/process1"/>
    <dgm:cxn modelId="{F481E99F-9339-4B76-8EEA-008BE3244422}" type="presParOf" srcId="{9304439F-F52D-4801-B419-F5263E5C48CE}" destId="{5A1BA8AA-E056-4129-9C90-48BC4048715D}" srcOrd="3" destOrd="0" presId="urn:microsoft.com/office/officeart/2005/8/layout/process1"/>
    <dgm:cxn modelId="{EA5ECAD9-8BF6-43DC-83D3-C4F9A8A17E53}" type="presParOf" srcId="{5A1BA8AA-E056-4129-9C90-48BC4048715D}" destId="{02D194CA-19AF-4961-9D01-52F6F3A62037}" srcOrd="0" destOrd="0" presId="urn:microsoft.com/office/officeart/2005/8/layout/process1"/>
    <dgm:cxn modelId="{5195206D-5339-40F8-B884-CDA267BC6473}" type="presParOf" srcId="{9304439F-F52D-4801-B419-F5263E5C48CE}" destId="{440CD9D0-7C7E-4B6B-ABB6-1CF2AC708AE0}" srcOrd="4" destOrd="0" presId="urn:microsoft.com/office/officeart/2005/8/layout/process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033C6A8-871F-45BD-B1B4-69D50B73CCE5}" type="doc">
      <dgm:prSet loTypeId="urn:microsoft.com/office/officeart/2005/8/layout/process1" loCatId="process" qsTypeId="urn:microsoft.com/office/officeart/2005/8/quickstyle/3d3" qsCatId="3D" csTypeId="urn:microsoft.com/office/officeart/2005/8/colors/accent5_2" csCatId="accent5" phldr="1"/>
      <dgm:spPr/>
    </dgm:pt>
    <dgm:pt modelId="{904C8BB8-636C-4F39-9DB5-33309C80B0EA}">
      <dgm:prSet phldrT="[Текст]" custT="1"/>
      <dgm:spPr>
        <a:gradFill flip="none" rotWithShape="1">
          <a:gsLst>
            <a:gs pos="8000">
              <a:srgbClr val="D9DEEF"/>
            </a:gs>
            <a:gs pos="25000">
              <a:srgbClr val="B7FFE7">
                <a:alpha val="49804"/>
              </a:srgbClr>
            </a:gs>
            <a:gs pos="31000">
              <a:srgbClr val="A4F5FE">
                <a:alpha val="67843"/>
              </a:srgbClr>
            </a:gs>
            <a:gs pos="100000">
              <a:srgbClr val="D2E7F2"/>
            </a:gs>
          </a:gsLst>
          <a:lin ang="13500000" scaled="1"/>
          <a:tileRect/>
        </a:gradFill>
      </dgm:spPr>
      <dgm:t>
        <a:bodyPr/>
        <a:lstStyle/>
        <a:p>
          <a:pPr>
            <a:spcAft>
              <a:spcPts val="0"/>
            </a:spcAft>
          </a:pPr>
          <a:r>
            <a:rPr lang="ru-RU" sz="1800" b="1" dirty="0">
              <a:solidFill>
                <a:schemeClr val="tx1"/>
              </a:solidFill>
              <a:effectLst/>
              <a:latin typeface="PT Astra Serif" panose="020A0603040505020204" pitchFamily="18" charset="-52"/>
              <a:ea typeface="PT Astra Serif" panose="020A0603040505020204" pitchFamily="18" charset="-52"/>
            </a:rPr>
            <a:t>Заказчик, </a:t>
          </a:r>
        </a:p>
        <a:p>
          <a:pPr>
            <a:spcAft>
              <a:spcPts val="0"/>
            </a:spcAft>
          </a:pPr>
          <a:r>
            <a:rPr lang="ru-RU" sz="1800" b="1" dirty="0">
              <a:solidFill>
                <a:schemeClr val="tx1"/>
              </a:solidFill>
              <a:effectLst/>
              <a:latin typeface="PT Astra Serif" panose="020A0603040505020204" pitchFamily="18" charset="-52"/>
              <a:ea typeface="PT Astra Serif" panose="020A0603040505020204" pitchFamily="18" charset="-52"/>
            </a:rPr>
            <a:t>не </a:t>
          </a:r>
          <a:r>
            <a:rPr lang="ru-RU" sz="1800" b="1" dirty="0" err="1">
              <a:solidFill>
                <a:schemeClr val="tx1"/>
              </a:solidFill>
              <a:effectLst/>
              <a:latin typeface="PT Astra Serif" panose="020A0603040505020204" pitchFamily="18" charset="-52"/>
              <a:ea typeface="PT Astra Serif" panose="020A0603040505020204" pitchFamily="18" charset="-52"/>
            </a:rPr>
            <a:t>трудоустройвший</a:t>
          </a:r>
          <a:r>
            <a:rPr lang="ru-RU" sz="1800" b="1" dirty="0">
              <a:solidFill>
                <a:schemeClr val="tx1"/>
              </a:solidFill>
              <a:effectLst/>
              <a:latin typeface="PT Astra Serif" panose="020A0603040505020204" pitchFamily="18" charset="-52"/>
              <a:ea typeface="PT Astra Serif" panose="020A0603040505020204" pitchFamily="18" charset="-52"/>
            </a:rPr>
            <a:t> гражданина</a:t>
          </a:r>
        </a:p>
      </dgm:t>
    </dgm:pt>
    <dgm:pt modelId="{AF85D7A6-2F38-461B-83DC-6F76A7651455}" type="parTrans" cxnId="{3362FEA9-5590-4DD5-88DD-CFAE67D361AE}">
      <dgm:prSet/>
      <dgm:spPr/>
      <dgm:t>
        <a:bodyPr/>
        <a:lstStyle/>
        <a:p>
          <a:endParaRPr lang="ru-RU">
            <a:solidFill>
              <a:schemeClr val="tx1">
                <a:lumMod val="50000"/>
                <a:lumOff val="50000"/>
              </a:schemeClr>
            </a:solidFill>
          </a:endParaRPr>
        </a:p>
      </dgm:t>
    </dgm:pt>
    <dgm:pt modelId="{4A0FA468-16CB-4106-843A-72947433AEA6}" type="sibTrans" cxnId="{3362FEA9-5590-4DD5-88DD-CFAE67D361AE}">
      <dgm:prSet/>
      <dgm:spPr/>
      <dgm:t>
        <a:bodyPr/>
        <a:lstStyle/>
        <a:p>
          <a:endParaRPr lang="ru-RU">
            <a:solidFill>
              <a:schemeClr val="tx1">
                <a:lumMod val="50000"/>
                <a:lumOff val="50000"/>
              </a:schemeClr>
            </a:solidFill>
          </a:endParaRPr>
        </a:p>
      </dgm:t>
    </dgm:pt>
    <dgm:pt modelId="{6A382870-55BD-4832-A84B-D13CD8BCBCD2}">
      <dgm:prSet phldrT="[Текст]" custT="1"/>
      <dgm:spPr>
        <a:noFill/>
      </dgm:spPr>
      <dgm:t>
        <a:bodyPr/>
        <a:lstStyle/>
        <a:p>
          <a:endParaRPr lang="ru-RU" sz="1800" dirty="0">
            <a:solidFill>
              <a:schemeClr val="tx1">
                <a:lumMod val="50000"/>
                <a:lumOff val="5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PT Astra Serif" panose="020A0603040505020204" pitchFamily="18" charset="-52"/>
            <a:ea typeface="PT Astra Serif" panose="020A0603040505020204" pitchFamily="18" charset="-52"/>
          </a:endParaRPr>
        </a:p>
      </dgm:t>
    </dgm:pt>
    <dgm:pt modelId="{98DFBDC8-6B9A-448C-B509-53C63D7A7AEE}" type="parTrans" cxnId="{E96CFE95-5945-44AE-928B-88386A74EA6A}">
      <dgm:prSet/>
      <dgm:spPr/>
      <dgm:t>
        <a:bodyPr/>
        <a:lstStyle/>
        <a:p>
          <a:endParaRPr lang="ru-RU">
            <a:solidFill>
              <a:schemeClr val="tx1">
                <a:lumMod val="50000"/>
                <a:lumOff val="50000"/>
              </a:schemeClr>
            </a:solidFill>
          </a:endParaRPr>
        </a:p>
      </dgm:t>
    </dgm:pt>
    <dgm:pt modelId="{C13AFBDE-50BC-41FD-B20D-9439272BDE0C}" type="sibTrans" cxnId="{E96CFE95-5945-44AE-928B-88386A74EA6A}">
      <dgm:prSet/>
      <dgm:spPr/>
      <dgm:t>
        <a:bodyPr/>
        <a:lstStyle/>
        <a:p>
          <a:endParaRPr lang="ru-RU">
            <a:solidFill>
              <a:schemeClr val="tx1">
                <a:lumMod val="50000"/>
                <a:lumOff val="50000"/>
              </a:schemeClr>
            </a:solidFill>
          </a:endParaRPr>
        </a:p>
      </dgm:t>
    </dgm:pt>
    <dgm:pt modelId="{55907776-B929-416B-AA65-33B5107E9FC9}">
      <dgm:prSet phldrT="[Текст]" custT="1"/>
      <dgm:spPr>
        <a:noFill/>
        <a:ln w="3175">
          <a:solidFill>
            <a:schemeClr val="bg1"/>
          </a:solidFill>
        </a:ln>
      </dgm:spPr>
      <dgm:t>
        <a:bodyPr/>
        <a:lstStyle/>
        <a:p>
          <a:endParaRPr lang="ru-RU" sz="1800" dirty="0">
            <a:solidFill>
              <a:schemeClr val="tx1">
                <a:lumMod val="50000"/>
                <a:lumOff val="5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PT Astra Serif" panose="020A0603040505020204" pitchFamily="18" charset="-52"/>
            <a:ea typeface="PT Astra Serif" panose="020A0603040505020204" pitchFamily="18" charset="-52"/>
          </a:endParaRPr>
        </a:p>
      </dgm:t>
    </dgm:pt>
    <dgm:pt modelId="{2994C3AE-7DFA-4BD7-AA66-D38F836A2BCF}" type="parTrans" cxnId="{151F85B5-3424-4E0E-BF01-78D630E259A4}">
      <dgm:prSet/>
      <dgm:spPr/>
      <dgm:t>
        <a:bodyPr/>
        <a:lstStyle/>
        <a:p>
          <a:endParaRPr lang="ru-RU">
            <a:solidFill>
              <a:schemeClr val="tx1">
                <a:lumMod val="50000"/>
                <a:lumOff val="50000"/>
              </a:schemeClr>
            </a:solidFill>
          </a:endParaRPr>
        </a:p>
      </dgm:t>
    </dgm:pt>
    <dgm:pt modelId="{A0E5109A-AB5A-4369-95A9-63AB7B05E678}" type="sibTrans" cxnId="{151F85B5-3424-4E0E-BF01-78D630E259A4}">
      <dgm:prSet/>
      <dgm:spPr/>
      <dgm:t>
        <a:bodyPr/>
        <a:lstStyle/>
        <a:p>
          <a:endParaRPr lang="ru-RU">
            <a:solidFill>
              <a:schemeClr val="tx1">
                <a:lumMod val="50000"/>
                <a:lumOff val="50000"/>
              </a:schemeClr>
            </a:solidFill>
          </a:endParaRPr>
        </a:p>
      </dgm:t>
    </dgm:pt>
    <dgm:pt modelId="{9304439F-F52D-4801-B419-F5263E5C48CE}" type="pres">
      <dgm:prSet presAssocID="{3033C6A8-871F-45BD-B1B4-69D50B73CCE5}" presName="Name0" presStyleCnt="0">
        <dgm:presLayoutVars>
          <dgm:dir/>
          <dgm:resizeHandles val="exact"/>
        </dgm:presLayoutVars>
      </dgm:prSet>
      <dgm:spPr/>
    </dgm:pt>
    <dgm:pt modelId="{F4A09769-8BFB-4869-ADC1-FFDBAA735BDE}" type="pres">
      <dgm:prSet presAssocID="{904C8BB8-636C-4F39-9DB5-33309C80B0EA}" presName="node" presStyleLbl="node1" presStyleIdx="0" presStyleCnt="3" custScaleX="1119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FD150E-7119-4123-9C5A-FE029CFDFC42}" type="pres">
      <dgm:prSet presAssocID="{4A0FA468-16CB-4106-843A-72947433AEA6}" presName="sibTrans" presStyleLbl="sibTrans2D1" presStyleIdx="0" presStyleCnt="2"/>
      <dgm:spPr/>
      <dgm:t>
        <a:bodyPr/>
        <a:lstStyle/>
        <a:p>
          <a:endParaRPr lang="ru-RU"/>
        </a:p>
      </dgm:t>
    </dgm:pt>
    <dgm:pt modelId="{5376A674-029F-474F-B3FD-123FBE140AC0}" type="pres">
      <dgm:prSet presAssocID="{4A0FA468-16CB-4106-843A-72947433AEA6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316B9777-1D35-44C3-A4C2-E521A6C61F7F}" type="pres">
      <dgm:prSet presAssocID="{6A382870-55BD-4832-A84B-D13CD8BCBCD2}" presName="node" presStyleLbl="node1" presStyleIdx="1" presStyleCnt="3" custScaleX="1115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1BA8AA-E056-4129-9C90-48BC4048715D}" type="pres">
      <dgm:prSet presAssocID="{C13AFBDE-50BC-41FD-B20D-9439272BDE0C}" presName="sibTrans" presStyleLbl="sibTrans2D1" presStyleIdx="1" presStyleCnt="2"/>
      <dgm:spPr/>
      <dgm:t>
        <a:bodyPr/>
        <a:lstStyle/>
        <a:p>
          <a:endParaRPr lang="ru-RU"/>
        </a:p>
      </dgm:t>
    </dgm:pt>
    <dgm:pt modelId="{02D194CA-19AF-4961-9D01-52F6F3A62037}" type="pres">
      <dgm:prSet presAssocID="{C13AFBDE-50BC-41FD-B20D-9439272BDE0C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440CD9D0-7C7E-4B6B-ABB6-1CF2AC708AE0}" type="pres">
      <dgm:prSet presAssocID="{55907776-B929-416B-AA65-33B5107E9FC9}" presName="node" presStyleLbl="node1" presStyleIdx="2" presStyleCnt="3" custScaleY="871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51F85B5-3424-4E0E-BF01-78D630E259A4}" srcId="{3033C6A8-871F-45BD-B1B4-69D50B73CCE5}" destId="{55907776-B929-416B-AA65-33B5107E9FC9}" srcOrd="2" destOrd="0" parTransId="{2994C3AE-7DFA-4BD7-AA66-D38F836A2BCF}" sibTransId="{A0E5109A-AB5A-4369-95A9-63AB7B05E678}"/>
    <dgm:cxn modelId="{4213F3A8-9FA2-41D7-BCB8-61151CCCBEB9}" type="presOf" srcId="{55907776-B929-416B-AA65-33B5107E9FC9}" destId="{440CD9D0-7C7E-4B6B-ABB6-1CF2AC708AE0}" srcOrd="0" destOrd="0" presId="urn:microsoft.com/office/officeart/2005/8/layout/process1"/>
    <dgm:cxn modelId="{33497EFD-FCDB-4564-A671-8F9AE45F655A}" type="presOf" srcId="{C13AFBDE-50BC-41FD-B20D-9439272BDE0C}" destId="{02D194CA-19AF-4961-9D01-52F6F3A62037}" srcOrd="1" destOrd="0" presId="urn:microsoft.com/office/officeart/2005/8/layout/process1"/>
    <dgm:cxn modelId="{E96CFE95-5945-44AE-928B-88386A74EA6A}" srcId="{3033C6A8-871F-45BD-B1B4-69D50B73CCE5}" destId="{6A382870-55BD-4832-A84B-D13CD8BCBCD2}" srcOrd="1" destOrd="0" parTransId="{98DFBDC8-6B9A-448C-B509-53C63D7A7AEE}" sibTransId="{C13AFBDE-50BC-41FD-B20D-9439272BDE0C}"/>
    <dgm:cxn modelId="{3EB0EDF1-5EFB-4AC4-B0FC-28E4DC9DC848}" type="presOf" srcId="{4A0FA468-16CB-4106-843A-72947433AEA6}" destId="{2BFD150E-7119-4123-9C5A-FE029CFDFC42}" srcOrd="0" destOrd="0" presId="urn:microsoft.com/office/officeart/2005/8/layout/process1"/>
    <dgm:cxn modelId="{722BEA6D-84BB-4B03-85A1-6A93ADF337A9}" type="presOf" srcId="{C13AFBDE-50BC-41FD-B20D-9439272BDE0C}" destId="{5A1BA8AA-E056-4129-9C90-48BC4048715D}" srcOrd="0" destOrd="0" presId="urn:microsoft.com/office/officeart/2005/8/layout/process1"/>
    <dgm:cxn modelId="{B5AB436A-9E26-486D-A225-098F9C171C7B}" type="presOf" srcId="{4A0FA468-16CB-4106-843A-72947433AEA6}" destId="{5376A674-029F-474F-B3FD-123FBE140AC0}" srcOrd="1" destOrd="0" presId="urn:microsoft.com/office/officeart/2005/8/layout/process1"/>
    <dgm:cxn modelId="{3362FEA9-5590-4DD5-88DD-CFAE67D361AE}" srcId="{3033C6A8-871F-45BD-B1B4-69D50B73CCE5}" destId="{904C8BB8-636C-4F39-9DB5-33309C80B0EA}" srcOrd="0" destOrd="0" parTransId="{AF85D7A6-2F38-461B-83DC-6F76A7651455}" sibTransId="{4A0FA468-16CB-4106-843A-72947433AEA6}"/>
    <dgm:cxn modelId="{00624B8D-55D3-462A-9DAA-9F2750F9B5F9}" type="presOf" srcId="{3033C6A8-871F-45BD-B1B4-69D50B73CCE5}" destId="{9304439F-F52D-4801-B419-F5263E5C48CE}" srcOrd="0" destOrd="0" presId="urn:microsoft.com/office/officeart/2005/8/layout/process1"/>
    <dgm:cxn modelId="{C86B25FF-BA7D-4826-BB03-26AE435AB841}" type="presOf" srcId="{6A382870-55BD-4832-A84B-D13CD8BCBCD2}" destId="{316B9777-1D35-44C3-A4C2-E521A6C61F7F}" srcOrd="0" destOrd="0" presId="urn:microsoft.com/office/officeart/2005/8/layout/process1"/>
    <dgm:cxn modelId="{B06FC3EA-7424-4A15-89A4-081FCD6B70B3}" type="presOf" srcId="{904C8BB8-636C-4F39-9DB5-33309C80B0EA}" destId="{F4A09769-8BFB-4869-ADC1-FFDBAA735BDE}" srcOrd="0" destOrd="0" presId="urn:microsoft.com/office/officeart/2005/8/layout/process1"/>
    <dgm:cxn modelId="{0DB04896-13E8-4473-8C06-A086A06B47EA}" type="presParOf" srcId="{9304439F-F52D-4801-B419-F5263E5C48CE}" destId="{F4A09769-8BFB-4869-ADC1-FFDBAA735BDE}" srcOrd="0" destOrd="0" presId="urn:microsoft.com/office/officeart/2005/8/layout/process1"/>
    <dgm:cxn modelId="{8885BB6F-1D8D-4C32-8EAD-5961BD274150}" type="presParOf" srcId="{9304439F-F52D-4801-B419-F5263E5C48CE}" destId="{2BFD150E-7119-4123-9C5A-FE029CFDFC42}" srcOrd="1" destOrd="0" presId="urn:microsoft.com/office/officeart/2005/8/layout/process1"/>
    <dgm:cxn modelId="{80E4619C-B310-4AE7-910C-93933B4CC34E}" type="presParOf" srcId="{2BFD150E-7119-4123-9C5A-FE029CFDFC42}" destId="{5376A674-029F-474F-B3FD-123FBE140AC0}" srcOrd="0" destOrd="0" presId="urn:microsoft.com/office/officeart/2005/8/layout/process1"/>
    <dgm:cxn modelId="{0FC2EA6E-AE07-488F-9410-A15645903A81}" type="presParOf" srcId="{9304439F-F52D-4801-B419-F5263E5C48CE}" destId="{316B9777-1D35-44C3-A4C2-E521A6C61F7F}" srcOrd="2" destOrd="0" presId="urn:microsoft.com/office/officeart/2005/8/layout/process1"/>
    <dgm:cxn modelId="{CEFD10C3-9E2D-4128-9D03-584FAA0FC259}" type="presParOf" srcId="{9304439F-F52D-4801-B419-F5263E5C48CE}" destId="{5A1BA8AA-E056-4129-9C90-48BC4048715D}" srcOrd="3" destOrd="0" presId="urn:microsoft.com/office/officeart/2005/8/layout/process1"/>
    <dgm:cxn modelId="{26747752-B18C-4CE0-A1CE-EE7DE2275A4D}" type="presParOf" srcId="{5A1BA8AA-E056-4129-9C90-48BC4048715D}" destId="{02D194CA-19AF-4961-9D01-52F6F3A62037}" srcOrd="0" destOrd="0" presId="urn:microsoft.com/office/officeart/2005/8/layout/process1"/>
    <dgm:cxn modelId="{F70DFA14-13A7-4544-92FF-11EE04B43B6F}" type="presParOf" srcId="{9304439F-F52D-4801-B419-F5263E5C48CE}" destId="{440CD9D0-7C7E-4B6B-ABB6-1CF2AC708AE0}" srcOrd="4" destOrd="0" presId="urn:microsoft.com/office/officeart/2005/8/layout/process1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033C6A8-871F-45BD-B1B4-69D50B73CCE5}" type="doc">
      <dgm:prSet loTypeId="urn:microsoft.com/office/officeart/2005/8/layout/process1" loCatId="process" qsTypeId="urn:microsoft.com/office/officeart/2005/8/quickstyle/3d3" qsCatId="3D" csTypeId="urn:microsoft.com/office/officeart/2005/8/colors/accent5_2" csCatId="accent5" phldr="1"/>
      <dgm:spPr>
        <a:scene3d>
          <a:camera prst="orthographicFront">
            <a:rot lat="0" lon="0" rev="0"/>
          </a:camera>
          <a:lightRig rig="brightRoom" dir="t">
            <a:rot lat="0" lon="0" rev="600000"/>
          </a:lightRig>
        </a:scene3d>
      </dgm:spPr>
    </dgm:pt>
    <dgm:pt modelId="{904C8BB8-636C-4F39-9DB5-33309C80B0EA}">
      <dgm:prSet phldrT="[Текст]" custT="1"/>
      <dgm:spPr>
        <a:noFill/>
        <a:ln>
          <a:noFill/>
        </a:ln>
        <a:effectLst>
          <a:outerShdw blurRad="57785" dist="33020" dir="318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brightRoom" dir="t">
            <a:rot lat="0" lon="0" rev="600000"/>
          </a:lightRig>
        </a:scene3d>
        <a:sp3d prstMaterial="metal">
          <a:bevelT w="38100" h="57150" prst="angle"/>
        </a:sp3d>
      </dgm:spPr>
      <dgm:t>
        <a:bodyPr/>
        <a:lstStyle/>
        <a:p>
          <a:endParaRPr lang="ru-RU" sz="1800" dirty="0">
            <a:ln>
              <a:solidFill>
                <a:srgbClr val="C00000"/>
              </a:solidFill>
            </a:ln>
            <a:solidFill>
              <a:srgbClr val="C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PT Astra Serif" panose="020A0603040505020204" pitchFamily="18" charset="-52"/>
            <a:ea typeface="PT Astra Serif" panose="020A0603040505020204" pitchFamily="18" charset="-52"/>
          </a:endParaRPr>
        </a:p>
      </dgm:t>
    </dgm:pt>
    <dgm:pt modelId="{AF85D7A6-2F38-461B-83DC-6F76A7651455}" type="parTrans" cxnId="{3362FEA9-5590-4DD5-88DD-CFAE67D361AE}">
      <dgm:prSet/>
      <dgm:spPr/>
      <dgm:t>
        <a:bodyPr/>
        <a:lstStyle/>
        <a:p>
          <a:endParaRPr lang="ru-RU"/>
        </a:p>
      </dgm:t>
    </dgm:pt>
    <dgm:pt modelId="{4A0FA468-16CB-4106-843A-72947433AEA6}" type="sibTrans" cxnId="{3362FEA9-5590-4DD5-88DD-CFAE67D361AE}">
      <dgm:prSet/>
      <dgm:spPr>
        <a:ln>
          <a:noFill/>
        </a:ln>
        <a:effectLst>
          <a:outerShdw blurRad="57785" dist="33020" dir="318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brightRoom" dir="t">
            <a:rot lat="0" lon="0" rev="600000"/>
          </a:lightRig>
        </a:scene3d>
        <a:sp3d prstMaterial="metal">
          <a:bevelT w="38100" h="57150" prst="angle"/>
        </a:sp3d>
      </dgm:spPr>
      <dgm:t>
        <a:bodyPr/>
        <a:lstStyle/>
        <a:p>
          <a:endParaRPr lang="ru-RU"/>
        </a:p>
      </dgm:t>
    </dgm:pt>
    <dgm:pt modelId="{9304439F-F52D-4801-B419-F5263E5C48CE}" type="pres">
      <dgm:prSet presAssocID="{3033C6A8-871F-45BD-B1B4-69D50B73CCE5}" presName="Name0" presStyleCnt="0">
        <dgm:presLayoutVars>
          <dgm:dir/>
          <dgm:resizeHandles val="exact"/>
        </dgm:presLayoutVars>
      </dgm:prSet>
      <dgm:spPr/>
    </dgm:pt>
    <dgm:pt modelId="{F4A09769-8BFB-4869-ADC1-FFDBAA735BDE}" type="pres">
      <dgm:prSet presAssocID="{904C8BB8-636C-4F39-9DB5-33309C80B0EA}" presName="node" presStyleLbl="node1" presStyleIdx="0" presStyleCnt="1" custScaleX="1160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0D83E7C-712C-4FBC-87EC-B2D1A3A0C71D}" type="presOf" srcId="{904C8BB8-636C-4F39-9DB5-33309C80B0EA}" destId="{F4A09769-8BFB-4869-ADC1-FFDBAA735BDE}" srcOrd="0" destOrd="0" presId="urn:microsoft.com/office/officeart/2005/8/layout/process1"/>
    <dgm:cxn modelId="{ED6D0DAE-1CC3-499D-8293-06955FE957E3}" type="presOf" srcId="{3033C6A8-871F-45BD-B1B4-69D50B73CCE5}" destId="{9304439F-F52D-4801-B419-F5263E5C48CE}" srcOrd="0" destOrd="0" presId="urn:microsoft.com/office/officeart/2005/8/layout/process1"/>
    <dgm:cxn modelId="{3362FEA9-5590-4DD5-88DD-CFAE67D361AE}" srcId="{3033C6A8-871F-45BD-B1B4-69D50B73CCE5}" destId="{904C8BB8-636C-4F39-9DB5-33309C80B0EA}" srcOrd="0" destOrd="0" parTransId="{AF85D7A6-2F38-461B-83DC-6F76A7651455}" sibTransId="{4A0FA468-16CB-4106-843A-72947433AEA6}"/>
    <dgm:cxn modelId="{68DC0BAA-2158-442F-9268-D9C729CF1F20}" type="presParOf" srcId="{9304439F-F52D-4801-B419-F5263E5C48CE}" destId="{F4A09769-8BFB-4869-ADC1-FFDBAA735BDE}" srcOrd="0" destOrd="0" presId="urn:microsoft.com/office/officeart/2005/8/layout/process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19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0969B11-379F-41CB-8368-6D412E21CE7B}" type="doc">
      <dgm:prSet loTypeId="urn:microsoft.com/office/officeart/2008/layout/VerticalCurvedList" loCatId="list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7159DED4-6899-42E8-83DA-56241DB8C4B2}">
      <dgm:prSet phldrT="[Текст]" custT="1"/>
      <dgm:spPr>
        <a:solidFill>
          <a:srgbClr val="9EC4E6"/>
        </a:solidFill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sz="1600" b="1" dirty="0">
              <a:solidFill>
                <a:schemeClr val="tx1"/>
              </a:solidFill>
              <a:effectLst/>
              <a:latin typeface="PT Astra Serif" panose="020A0603040505020204" pitchFamily="18" charset="-52"/>
              <a:ea typeface="PT Astra Serif" panose="020A0603040505020204" pitchFamily="18" charset="-52"/>
            </a:rPr>
            <a:t>Получение специальности, востребованной на </a:t>
          </a:r>
          <a:r>
            <a:rPr lang="ru-RU" sz="1600" b="1" dirty="0" smtClean="0">
              <a:solidFill>
                <a:schemeClr val="tx1"/>
              </a:solidFill>
              <a:effectLst/>
              <a:latin typeface="PT Astra Serif" panose="020A0603040505020204" pitchFamily="18" charset="-52"/>
              <a:ea typeface="PT Astra Serif" panose="020A0603040505020204" pitchFamily="18" charset="-52"/>
            </a:rPr>
            <a:t>рынке труда</a:t>
          </a:r>
          <a:endParaRPr lang="ru-RU" sz="1600" b="1" dirty="0">
            <a:solidFill>
              <a:schemeClr val="tx1"/>
            </a:solidFill>
            <a:effectLst/>
          </a:endParaRPr>
        </a:p>
      </dgm:t>
    </dgm:pt>
    <dgm:pt modelId="{5762047E-CEA4-4308-A314-B8E12325FE6A}" type="parTrans" cxnId="{E7991EED-3780-48C7-B9CA-F4825E9502CE}">
      <dgm:prSet/>
      <dgm:spPr/>
      <dgm:t>
        <a:bodyPr/>
        <a:lstStyle/>
        <a:p>
          <a:endParaRPr lang="ru-RU"/>
        </a:p>
      </dgm:t>
    </dgm:pt>
    <dgm:pt modelId="{4F8DD542-FF44-4B34-B822-D87B5A519C20}" type="sibTrans" cxnId="{E7991EED-3780-48C7-B9CA-F4825E9502CE}">
      <dgm:prSet/>
      <dgm:spPr/>
      <dgm:t>
        <a:bodyPr/>
        <a:lstStyle/>
        <a:p>
          <a:endParaRPr lang="ru-RU"/>
        </a:p>
      </dgm:t>
    </dgm:pt>
    <dgm:pt modelId="{A1F5233D-832D-49F3-A074-319BA4AA5C46}">
      <dgm:prSet phldrT="[Текст]" custT="1"/>
      <dgm:spPr>
        <a:solidFill>
          <a:srgbClr val="85DBDB"/>
        </a:solidFill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  <a:effectLst/>
              <a:latin typeface="PT Astra Serif" panose="020A0603040505020204" pitchFamily="18" charset="-52"/>
              <a:ea typeface="PT Astra Serif" panose="020A0603040505020204" pitchFamily="18" charset="-52"/>
            </a:rPr>
            <a:t>Обучение </a:t>
          </a:r>
          <a:r>
            <a:rPr lang="ru-RU" sz="1600" b="1" dirty="0">
              <a:solidFill>
                <a:schemeClr val="tx1"/>
              </a:solidFill>
              <a:effectLst/>
              <a:latin typeface="PT Astra Serif" panose="020A0603040505020204" pitchFamily="18" charset="-52"/>
              <a:ea typeface="PT Astra Serif" panose="020A0603040505020204" pitchFamily="18" charset="-52"/>
            </a:rPr>
            <a:t>за счет средств </a:t>
          </a:r>
          <a:r>
            <a:rPr lang="ru-RU" sz="1600" b="1" dirty="0" smtClean="0">
              <a:solidFill>
                <a:schemeClr val="tx1"/>
              </a:solidFill>
              <a:effectLst/>
              <a:latin typeface="PT Astra Serif" panose="020A0603040505020204" pitchFamily="18" charset="-52"/>
              <a:ea typeface="PT Astra Serif" panose="020A0603040505020204" pitchFamily="18" charset="-52"/>
            </a:rPr>
            <a:t>краевого бюджета</a:t>
          </a:r>
          <a:endParaRPr lang="ru-RU" sz="1600" b="1" dirty="0">
            <a:solidFill>
              <a:schemeClr val="tx1"/>
            </a:solidFill>
            <a:effectLst/>
          </a:endParaRPr>
        </a:p>
      </dgm:t>
    </dgm:pt>
    <dgm:pt modelId="{6AD0F2E0-CD95-4217-AA67-E635714F5A3F}" type="parTrans" cxnId="{4D9E342E-91AC-4672-8B92-3919BDC54A51}">
      <dgm:prSet/>
      <dgm:spPr/>
      <dgm:t>
        <a:bodyPr/>
        <a:lstStyle/>
        <a:p>
          <a:endParaRPr lang="ru-RU"/>
        </a:p>
      </dgm:t>
    </dgm:pt>
    <dgm:pt modelId="{5C6B40F5-0C9B-4F8E-B8C9-93BEA85C6299}" type="sibTrans" cxnId="{4D9E342E-91AC-4672-8B92-3919BDC54A51}">
      <dgm:prSet/>
      <dgm:spPr/>
      <dgm:t>
        <a:bodyPr/>
        <a:lstStyle/>
        <a:p>
          <a:endParaRPr lang="ru-RU"/>
        </a:p>
      </dgm:t>
    </dgm:pt>
    <dgm:pt modelId="{D514E86A-B292-4504-8DA9-E621F381C08D}">
      <dgm:prSet phldrT="[Текст]" custT="1"/>
      <dgm:spPr>
        <a:solidFill>
          <a:srgbClr val="9DDFC0"/>
        </a:solidFill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just">
            <a:spcAft>
              <a:spcPts val="0"/>
            </a:spcAft>
          </a:pPr>
          <a:r>
            <a:rPr lang="ru-RU" sz="1600" b="1" dirty="0" smtClean="0">
              <a:solidFill>
                <a:schemeClr val="tx1"/>
              </a:solidFill>
              <a:effectLst/>
              <a:latin typeface="PT Astra Serif" panose="020A0603040505020204" pitchFamily="18" charset="-52"/>
              <a:ea typeface="PT Astra Serif" panose="020A0603040505020204" pitchFamily="18" charset="-52"/>
            </a:rPr>
            <a:t>Меры поддержки (дополнительная стипендия от Минздрава 10 тыс. рублей в год)</a:t>
          </a:r>
          <a:endParaRPr lang="ru-RU" sz="1600" b="1" dirty="0">
            <a:solidFill>
              <a:schemeClr val="tx1"/>
            </a:solidFill>
            <a:effectLst/>
          </a:endParaRPr>
        </a:p>
      </dgm:t>
    </dgm:pt>
    <dgm:pt modelId="{27696C16-7712-414D-941C-8636D86D1F6C}" type="parTrans" cxnId="{0AFB6AE4-DC59-424C-AAEA-EB3B55733B02}">
      <dgm:prSet/>
      <dgm:spPr/>
      <dgm:t>
        <a:bodyPr/>
        <a:lstStyle/>
        <a:p>
          <a:endParaRPr lang="ru-RU"/>
        </a:p>
      </dgm:t>
    </dgm:pt>
    <dgm:pt modelId="{5A202DD0-FF78-4DCB-B67B-DCB87E49ECAE}" type="sibTrans" cxnId="{0AFB6AE4-DC59-424C-AAEA-EB3B55733B02}">
      <dgm:prSet/>
      <dgm:spPr/>
      <dgm:t>
        <a:bodyPr/>
        <a:lstStyle/>
        <a:p>
          <a:endParaRPr lang="ru-RU"/>
        </a:p>
      </dgm:t>
    </dgm:pt>
    <dgm:pt modelId="{D8F49D7B-07BF-4408-A27C-0056F5BCD1A9}">
      <dgm:prSet custT="1"/>
      <dgm:spPr>
        <a:solidFill>
          <a:srgbClr val="9DDBA1"/>
        </a:solidFill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marL="0" indent="0" algn="just"/>
          <a:r>
            <a:rPr lang="ru-RU" sz="1600" b="1" dirty="0" smtClean="0">
              <a:solidFill>
                <a:schemeClr val="tx1"/>
              </a:solidFill>
              <a:effectLst/>
              <a:latin typeface="PT Astra Serif" panose="020A0603040505020204" pitchFamily="18" charset="-52"/>
              <a:ea typeface="PT Astra Serif" panose="020A0603040505020204" pitchFamily="18" charset="-52"/>
            </a:rPr>
            <a:t>Возможность осваивать дополнительные профессиональные программы профессиональной переподготовки параллельно с получением среднего профессионального образования </a:t>
          </a:r>
          <a:endParaRPr lang="ru-RU" sz="1600" b="1" dirty="0">
            <a:solidFill>
              <a:schemeClr val="tx1"/>
            </a:solidFill>
            <a:effectLst/>
          </a:endParaRPr>
        </a:p>
      </dgm:t>
    </dgm:pt>
    <dgm:pt modelId="{06177868-A25C-4160-985F-F9E40341BB87}" type="parTrans" cxnId="{90C5AB83-523C-4248-A886-1E35C9BF4ED0}">
      <dgm:prSet/>
      <dgm:spPr/>
      <dgm:t>
        <a:bodyPr/>
        <a:lstStyle/>
        <a:p>
          <a:endParaRPr lang="ru-RU"/>
        </a:p>
      </dgm:t>
    </dgm:pt>
    <dgm:pt modelId="{263974A5-4487-4CF3-9A7C-51BF7B089EBF}" type="sibTrans" cxnId="{90C5AB83-523C-4248-A886-1E35C9BF4ED0}">
      <dgm:prSet/>
      <dgm:spPr/>
      <dgm:t>
        <a:bodyPr/>
        <a:lstStyle/>
        <a:p>
          <a:endParaRPr lang="ru-RU"/>
        </a:p>
      </dgm:t>
    </dgm:pt>
    <dgm:pt modelId="{D4588D89-5EC0-42EF-8088-9694AF4D931B}">
      <dgm:prSet custT="1"/>
      <dgm:spPr>
        <a:solidFill>
          <a:srgbClr val="B2D69A"/>
        </a:solidFill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just"/>
          <a:r>
            <a:rPr lang="ru-RU" sz="1600" b="1" dirty="0" smtClean="0">
              <a:solidFill>
                <a:schemeClr val="tx1"/>
              </a:solidFill>
              <a:effectLst/>
              <a:latin typeface="PT Astra Serif" panose="020A0603040505020204" pitchFamily="18" charset="-52"/>
              <a:ea typeface="PT Astra Serif" panose="020A0603040505020204" pitchFamily="18" charset="-52"/>
            </a:rPr>
            <a:t>Возможность прохождения практики у будущего работодателя</a:t>
          </a:r>
          <a:endParaRPr lang="ru-RU" sz="1600" b="1" dirty="0">
            <a:solidFill>
              <a:schemeClr val="tx1"/>
            </a:solidFill>
            <a:effectLst/>
          </a:endParaRPr>
        </a:p>
      </dgm:t>
    </dgm:pt>
    <dgm:pt modelId="{9F318479-1795-41C8-8527-6CDD43D8E464}" type="parTrans" cxnId="{5BB099B2-E811-4C6C-A787-C5C0DE449D59}">
      <dgm:prSet/>
      <dgm:spPr/>
      <dgm:t>
        <a:bodyPr/>
        <a:lstStyle/>
        <a:p>
          <a:endParaRPr lang="ru-RU"/>
        </a:p>
      </dgm:t>
    </dgm:pt>
    <dgm:pt modelId="{1F39D522-AC94-4FF0-A697-CEEF2575AD11}" type="sibTrans" cxnId="{5BB099B2-E811-4C6C-A787-C5C0DE449D59}">
      <dgm:prSet/>
      <dgm:spPr/>
      <dgm:t>
        <a:bodyPr/>
        <a:lstStyle/>
        <a:p>
          <a:endParaRPr lang="ru-RU"/>
        </a:p>
      </dgm:t>
    </dgm:pt>
    <dgm:pt modelId="{05C3447A-FC4F-44A7-8D23-F6722F661C2D}">
      <dgm:prSet custT="1"/>
      <dgm:spPr>
        <a:solidFill>
          <a:srgbClr val="B2D69A"/>
        </a:solidFill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  Наличие наставника от медицинской организации во время обучения, быстрая адаптация в коллективе</a:t>
          </a:r>
          <a:endParaRPr lang="ru-RU" sz="1600" b="1" dirty="0">
            <a:solidFill>
              <a:schemeClr val="tx1"/>
            </a:solidFill>
            <a:latin typeface="PT Astra Serif" panose="020A0603040505020204" pitchFamily="18" charset="-52"/>
            <a:ea typeface="PT Astra Serif" panose="020A0603040505020204" pitchFamily="18" charset="-52"/>
          </a:endParaRPr>
        </a:p>
      </dgm:t>
    </dgm:pt>
    <dgm:pt modelId="{0136CEA7-9BDA-41B5-8232-38ED886000FE}" type="sibTrans" cxnId="{669A2BE9-4D19-4F2A-A392-31C19DF7B4CC}">
      <dgm:prSet/>
      <dgm:spPr/>
      <dgm:t>
        <a:bodyPr/>
        <a:lstStyle/>
        <a:p>
          <a:endParaRPr lang="ru-RU"/>
        </a:p>
      </dgm:t>
    </dgm:pt>
    <dgm:pt modelId="{724B41D7-B922-4692-BC0F-5B5E51A0ABE5}" type="parTrans" cxnId="{669A2BE9-4D19-4F2A-A392-31C19DF7B4CC}">
      <dgm:prSet/>
      <dgm:spPr/>
      <dgm:t>
        <a:bodyPr/>
        <a:lstStyle/>
        <a:p>
          <a:endParaRPr lang="ru-RU"/>
        </a:p>
      </dgm:t>
    </dgm:pt>
    <dgm:pt modelId="{BA6BF3A0-6C62-42C9-AA61-C20007A040C8}">
      <dgm:prSet custT="1"/>
      <dgm:spPr>
        <a:solidFill>
          <a:srgbClr val="B2D69A"/>
        </a:solidFill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ctr"/>
          <a:r>
            <a:rPr lang="ru-RU" sz="1600" b="1" dirty="0" smtClean="0">
              <a:solidFill>
                <a:srgbClr val="FF0000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Гарантия трудоустройства!!!</a:t>
          </a:r>
          <a:endParaRPr lang="ru-RU" sz="1600" b="1" dirty="0">
            <a:solidFill>
              <a:schemeClr val="tx1"/>
            </a:solidFill>
            <a:latin typeface="PT Astra Serif" panose="020A0603040505020204" pitchFamily="18" charset="-52"/>
            <a:ea typeface="PT Astra Serif" panose="020A0603040505020204" pitchFamily="18" charset="-52"/>
          </a:endParaRPr>
        </a:p>
      </dgm:t>
    </dgm:pt>
    <dgm:pt modelId="{65526A4C-4006-4071-A667-347ECF8B409B}" type="sibTrans" cxnId="{EB4A514A-AD49-4C12-AAA7-1B360CF536AD}">
      <dgm:prSet/>
      <dgm:spPr/>
      <dgm:t>
        <a:bodyPr/>
        <a:lstStyle/>
        <a:p>
          <a:endParaRPr lang="ru-RU"/>
        </a:p>
      </dgm:t>
    </dgm:pt>
    <dgm:pt modelId="{05FCDF44-3EC9-4FEF-9E31-EDC9CC7CE2C0}" type="parTrans" cxnId="{EB4A514A-AD49-4C12-AAA7-1B360CF536AD}">
      <dgm:prSet/>
      <dgm:spPr/>
      <dgm:t>
        <a:bodyPr/>
        <a:lstStyle/>
        <a:p>
          <a:endParaRPr lang="ru-RU"/>
        </a:p>
      </dgm:t>
    </dgm:pt>
    <dgm:pt modelId="{1FC9409C-9459-4E68-B3B9-9A14EC15B71A}" type="pres">
      <dgm:prSet presAssocID="{70969B11-379F-41CB-8368-6D412E21CE7B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AC27F53E-A48E-44CF-A73A-093159FBD414}" type="pres">
      <dgm:prSet presAssocID="{70969B11-379F-41CB-8368-6D412E21CE7B}" presName="Name1" presStyleCnt="0"/>
      <dgm:spPr/>
    </dgm:pt>
    <dgm:pt modelId="{80F3C421-266E-4B99-BF37-8F720C5E6514}" type="pres">
      <dgm:prSet presAssocID="{70969B11-379F-41CB-8368-6D412E21CE7B}" presName="cycle" presStyleCnt="0"/>
      <dgm:spPr/>
    </dgm:pt>
    <dgm:pt modelId="{BE4BBAC4-2495-4C48-A29D-DE8D967F3655}" type="pres">
      <dgm:prSet presAssocID="{70969B11-379F-41CB-8368-6D412E21CE7B}" presName="srcNode" presStyleLbl="node1" presStyleIdx="0" presStyleCnt="7"/>
      <dgm:spPr/>
    </dgm:pt>
    <dgm:pt modelId="{88D33732-9609-4A0D-AA9D-33288FB99850}" type="pres">
      <dgm:prSet presAssocID="{70969B11-379F-41CB-8368-6D412E21CE7B}" presName="conn" presStyleLbl="parChTrans1D2" presStyleIdx="0" presStyleCnt="1" custLinFactNeighborX="-2134" custLinFactNeighborY="-2683"/>
      <dgm:spPr/>
      <dgm:t>
        <a:bodyPr/>
        <a:lstStyle/>
        <a:p>
          <a:endParaRPr lang="ru-RU"/>
        </a:p>
      </dgm:t>
    </dgm:pt>
    <dgm:pt modelId="{FC3354DE-BF54-43D9-B2BA-DEC131148654}" type="pres">
      <dgm:prSet presAssocID="{70969B11-379F-41CB-8368-6D412E21CE7B}" presName="extraNode" presStyleLbl="node1" presStyleIdx="0" presStyleCnt="7"/>
      <dgm:spPr/>
    </dgm:pt>
    <dgm:pt modelId="{FF93D91D-58EF-401B-B43D-5634D7F05E3E}" type="pres">
      <dgm:prSet presAssocID="{70969B11-379F-41CB-8368-6D412E21CE7B}" presName="dstNode" presStyleLbl="node1" presStyleIdx="0" presStyleCnt="7"/>
      <dgm:spPr/>
    </dgm:pt>
    <dgm:pt modelId="{6673E651-5E84-49F3-AE5C-6705AE82EE06}" type="pres">
      <dgm:prSet presAssocID="{7159DED4-6899-42E8-83DA-56241DB8C4B2}" presName="text_1" presStyleLbl="node1" presStyleIdx="0" presStyleCnt="7" custScaleY="120906" custLinFactNeighborX="462" custLinFactNeighborY="-387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E52C3F-C973-4E4B-9711-EC0FE6138036}" type="pres">
      <dgm:prSet presAssocID="{7159DED4-6899-42E8-83DA-56241DB8C4B2}" presName="accent_1" presStyleCnt="0"/>
      <dgm:spPr/>
    </dgm:pt>
    <dgm:pt modelId="{8C7B4CEA-5A9D-4594-9DB8-6F070CD7C779}" type="pres">
      <dgm:prSet presAssocID="{7159DED4-6899-42E8-83DA-56241DB8C4B2}" presName="accentRepeatNode" presStyleLbl="solidFgAcc1" presStyleIdx="0" presStyleCnt="7" custFlipVert="0" custFlipHor="1" custScaleX="9677" custScaleY="5609" custLinFactNeighborX="3561" custLinFactNeighborY="-8980"/>
      <dgm:spPr>
        <a:solidFill>
          <a:schemeClr val="bg1"/>
        </a:solidFill>
        <a:ln>
          <a:noFill/>
        </a:ln>
      </dgm:spPr>
    </dgm:pt>
    <dgm:pt modelId="{3AA66DE0-6A32-416B-91A5-066FBD463C47}" type="pres">
      <dgm:prSet presAssocID="{A1F5233D-832D-49F3-A074-319BA4AA5C46}" presName="text_2" presStyleLbl="node1" presStyleIdx="1" presStyleCnt="7" custScaleX="102955" custScaleY="116178" custLinFactNeighborX="966" custLinFactNeighborY="-364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6998A0-AA1A-4DF8-A37A-1C2D3756A74B}" type="pres">
      <dgm:prSet presAssocID="{A1F5233D-832D-49F3-A074-319BA4AA5C46}" presName="accent_2" presStyleCnt="0"/>
      <dgm:spPr/>
    </dgm:pt>
    <dgm:pt modelId="{EBF7E8BC-FE05-4CF3-AE9C-FEC53C51EA78}" type="pres">
      <dgm:prSet presAssocID="{A1F5233D-832D-49F3-A074-319BA4AA5C46}" presName="accentRepeatNode" presStyleLbl="solidFgAcc1" presStyleIdx="1" presStyleCnt="7" custFlipVert="1" custScaleX="6226" custScaleY="5609"/>
      <dgm:spPr>
        <a:noFill/>
        <a:ln>
          <a:noFill/>
        </a:ln>
      </dgm:spPr>
    </dgm:pt>
    <dgm:pt modelId="{7BD384ED-504F-404D-9B54-8B76DA309393}" type="pres">
      <dgm:prSet presAssocID="{D514E86A-B292-4504-8DA9-E621F381C08D}" presName="text_3" presStyleLbl="node1" presStyleIdx="2" presStyleCnt="7" custScaleX="101760" custScaleY="120396" custLinFactNeighborX="559" custLinFactNeighborY="-422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4EB4CF-50D3-47F7-B676-FAC4FCB05C15}" type="pres">
      <dgm:prSet presAssocID="{D514E86A-B292-4504-8DA9-E621F381C08D}" presName="accent_3" presStyleCnt="0"/>
      <dgm:spPr/>
    </dgm:pt>
    <dgm:pt modelId="{D379A8AC-62B8-48FB-B5B2-C538F1CE78FC}" type="pres">
      <dgm:prSet presAssocID="{D514E86A-B292-4504-8DA9-E621F381C08D}" presName="accentRepeatNode" presStyleLbl="solidFgAcc1" presStyleIdx="2" presStyleCnt="7" custFlipVert="0" custFlipHor="1" custScaleX="5609" custScaleY="5609"/>
      <dgm:spPr/>
    </dgm:pt>
    <dgm:pt modelId="{F8FD27E7-E0AF-46AB-B77F-88301DDF8757}" type="pres">
      <dgm:prSet presAssocID="{D8F49D7B-07BF-4408-A27C-0056F5BCD1A9}" presName="text_4" presStyleLbl="node1" presStyleIdx="3" presStyleCnt="7" custScaleX="102578" custScaleY="142582" custLinFactNeighborX="-1" custLinFactNeighborY="-391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461D8E-B41B-47F8-BD3E-48D77EF71CEF}" type="pres">
      <dgm:prSet presAssocID="{D8F49D7B-07BF-4408-A27C-0056F5BCD1A9}" presName="accent_4" presStyleCnt="0"/>
      <dgm:spPr/>
    </dgm:pt>
    <dgm:pt modelId="{199B8317-A514-4802-88AD-30B272355B96}" type="pres">
      <dgm:prSet presAssocID="{D8F49D7B-07BF-4408-A27C-0056F5BCD1A9}" presName="accentRepeatNode" presStyleLbl="solidFgAcc1" presStyleIdx="3" presStyleCnt="7" custFlipVert="1" custFlipHor="0" custScaleX="5609" custScaleY="5609"/>
      <dgm:spPr/>
    </dgm:pt>
    <dgm:pt modelId="{2BDFEB90-AD34-4C4E-BD7A-18CEE101184E}" type="pres">
      <dgm:prSet presAssocID="{D4588D89-5EC0-42EF-8088-9694AF4D931B}" presName="text_5" presStyleLbl="node1" presStyleIdx="4" presStyleCnt="7" custScaleY="118182" custLinFactNeighborX="1560" custLinFactNeighborY="-173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08CC74-5B21-4D44-B10B-4A68D90323CF}" type="pres">
      <dgm:prSet presAssocID="{D4588D89-5EC0-42EF-8088-9694AF4D931B}" presName="accent_5" presStyleCnt="0"/>
      <dgm:spPr/>
    </dgm:pt>
    <dgm:pt modelId="{8466AF4E-A9F8-49BB-86CB-DE9AD60D3CFB}" type="pres">
      <dgm:prSet presAssocID="{D4588D89-5EC0-42EF-8088-9694AF4D931B}" presName="accentRepeatNode" presStyleLbl="solidFgAcc1" presStyleIdx="4" presStyleCnt="7" custFlipVert="0" custFlipHor="1" custScaleX="5609" custScaleY="5609"/>
      <dgm:spPr/>
    </dgm:pt>
    <dgm:pt modelId="{37DD0F45-FAE6-4A01-979D-E5BE75F57C30}" type="pres">
      <dgm:prSet presAssocID="{05C3447A-FC4F-44A7-8D23-F6722F661C2D}" presName="text_6" presStyleLbl="node1" presStyleIdx="5" presStyleCnt="7" custLinFactNeighborX="1304" custLinFactNeighborY="-101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EFA001-74DF-417D-B0FC-425E63073884}" type="pres">
      <dgm:prSet presAssocID="{05C3447A-FC4F-44A7-8D23-F6722F661C2D}" presName="accent_6" presStyleCnt="0"/>
      <dgm:spPr/>
    </dgm:pt>
    <dgm:pt modelId="{709C5EAE-4FD4-43FA-9BCE-22D47809FF15}" type="pres">
      <dgm:prSet presAssocID="{05C3447A-FC4F-44A7-8D23-F6722F661C2D}" presName="accentRepeatNode" presStyleLbl="solidFgAcc1" presStyleIdx="5" presStyleCnt="7"/>
      <dgm:spPr/>
      <dgm:t>
        <a:bodyPr/>
        <a:lstStyle/>
        <a:p>
          <a:endParaRPr lang="ru-RU"/>
        </a:p>
      </dgm:t>
    </dgm:pt>
    <dgm:pt modelId="{102526A5-C4D9-4BC3-A7E4-E3A575109107}" type="pres">
      <dgm:prSet presAssocID="{BA6BF3A0-6C62-42C9-AA61-C20007A040C8}" presName="text_7" presStyleLbl="node1" presStyleIdx="6" presStyleCnt="7" custLinFactNeighborX="590" custLinFactNeighborY="-44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CB5449-9BA1-4786-8B81-DA3542AE0CB6}" type="pres">
      <dgm:prSet presAssocID="{BA6BF3A0-6C62-42C9-AA61-C20007A040C8}" presName="accent_7" presStyleCnt="0"/>
      <dgm:spPr/>
    </dgm:pt>
    <dgm:pt modelId="{C7043256-0E6D-4322-9511-1C8279B707BE}" type="pres">
      <dgm:prSet presAssocID="{BA6BF3A0-6C62-42C9-AA61-C20007A040C8}" presName="accentRepeatNode" presStyleLbl="solidFgAcc1" presStyleIdx="6" presStyleCnt="7"/>
      <dgm:spPr/>
    </dgm:pt>
  </dgm:ptLst>
  <dgm:cxnLst>
    <dgm:cxn modelId="{669A2BE9-4D19-4F2A-A392-31C19DF7B4CC}" srcId="{70969B11-379F-41CB-8368-6D412E21CE7B}" destId="{05C3447A-FC4F-44A7-8D23-F6722F661C2D}" srcOrd="5" destOrd="0" parTransId="{724B41D7-B922-4692-BC0F-5B5E51A0ABE5}" sibTransId="{0136CEA7-9BDA-41B5-8232-38ED886000FE}"/>
    <dgm:cxn modelId="{0AFB6AE4-DC59-424C-AAEA-EB3B55733B02}" srcId="{70969B11-379F-41CB-8368-6D412E21CE7B}" destId="{D514E86A-B292-4504-8DA9-E621F381C08D}" srcOrd="2" destOrd="0" parTransId="{27696C16-7712-414D-941C-8636D86D1F6C}" sibTransId="{5A202DD0-FF78-4DCB-B67B-DCB87E49ECAE}"/>
    <dgm:cxn modelId="{EB4A514A-AD49-4C12-AAA7-1B360CF536AD}" srcId="{70969B11-379F-41CB-8368-6D412E21CE7B}" destId="{BA6BF3A0-6C62-42C9-AA61-C20007A040C8}" srcOrd="6" destOrd="0" parTransId="{05FCDF44-3EC9-4FEF-9E31-EDC9CC7CE2C0}" sibTransId="{65526A4C-4006-4071-A667-347ECF8B409B}"/>
    <dgm:cxn modelId="{687726E4-9E47-49D5-8C1C-60E65E4D93CD}" type="presOf" srcId="{D8F49D7B-07BF-4408-A27C-0056F5BCD1A9}" destId="{F8FD27E7-E0AF-46AB-B77F-88301DDF8757}" srcOrd="0" destOrd="0" presId="urn:microsoft.com/office/officeart/2008/layout/VerticalCurvedList"/>
    <dgm:cxn modelId="{D2FDA744-64CF-43FA-854E-3C17210552B2}" type="presOf" srcId="{D4588D89-5EC0-42EF-8088-9694AF4D931B}" destId="{2BDFEB90-AD34-4C4E-BD7A-18CEE101184E}" srcOrd="0" destOrd="0" presId="urn:microsoft.com/office/officeart/2008/layout/VerticalCurvedList"/>
    <dgm:cxn modelId="{C450855C-EEC6-49C2-92FE-739F119500F3}" type="presOf" srcId="{70969B11-379F-41CB-8368-6D412E21CE7B}" destId="{1FC9409C-9459-4E68-B3B9-9A14EC15B71A}" srcOrd="0" destOrd="0" presId="urn:microsoft.com/office/officeart/2008/layout/VerticalCurvedList"/>
    <dgm:cxn modelId="{90C5AB83-523C-4248-A886-1E35C9BF4ED0}" srcId="{70969B11-379F-41CB-8368-6D412E21CE7B}" destId="{D8F49D7B-07BF-4408-A27C-0056F5BCD1A9}" srcOrd="3" destOrd="0" parTransId="{06177868-A25C-4160-985F-F9E40341BB87}" sibTransId="{263974A5-4487-4CF3-9A7C-51BF7B089EBF}"/>
    <dgm:cxn modelId="{4BA93DDB-7B7B-48A8-A46C-00D062EF005A}" type="presOf" srcId="{4F8DD542-FF44-4B34-B822-D87B5A519C20}" destId="{88D33732-9609-4A0D-AA9D-33288FB99850}" srcOrd="0" destOrd="0" presId="urn:microsoft.com/office/officeart/2008/layout/VerticalCurvedList"/>
    <dgm:cxn modelId="{3CDC1FF3-10F9-4833-8845-A18BAE77EE7A}" type="presOf" srcId="{A1F5233D-832D-49F3-A074-319BA4AA5C46}" destId="{3AA66DE0-6A32-416B-91A5-066FBD463C47}" srcOrd="0" destOrd="0" presId="urn:microsoft.com/office/officeart/2008/layout/VerticalCurvedList"/>
    <dgm:cxn modelId="{5C94405F-C48B-465D-9367-6DE391CB5AEC}" type="presOf" srcId="{D514E86A-B292-4504-8DA9-E621F381C08D}" destId="{7BD384ED-504F-404D-9B54-8B76DA309393}" srcOrd="0" destOrd="0" presId="urn:microsoft.com/office/officeart/2008/layout/VerticalCurvedList"/>
    <dgm:cxn modelId="{C44C713E-2BF6-4A7C-B3F7-06E885F84E0C}" type="presOf" srcId="{7159DED4-6899-42E8-83DA-56241DB8C4B2}" destId="{6673E651-5E84-49F3-AE5C-6705AE82EE06}" srcOrd="0" destOrd="0" presId="urn:microsoft.com/office/officeart/2008/layout/VerticalCurvedList"/>
    <dgm:cxn modelId="{E7991EED-3780-48C7-B9CA-F4825E9502CE}" srcId="{70969B11-379F-41CB-8368-6D412E21CE7B}" destId="{7159DED4-6899-42E8-83DA-56241DB8C4B2}" srcOrd="0" destOrd="0" parTransId="{5762047E-CEA4-4308-A314-B8E12325FE6A}" sibTransId="{4F8DD542-FF44-4B34-B822-D87B5A519C20}"/>
    <dgm:cxn modelId="{4D9E342E-91AC-4672-8B92-3919BDC54A51}" srcId="{70969B11-379F-41CB-8368-6D412E21CE7B}" destId="{A1F5233D-832D-49F3-A074-319BA4AA5C46}" srcOrd="1" destOrd="0" parTransId="{6AD0F2E0-CD95-4217-AA67-E635714F5A3F}" sibTransId="{5C6B40F5-0C9B-4F8E-B8C9-93BEA85C6299}"/>
    <dgm:cxn modelId="{159708A7-5618-40F3-8150-1D0D1A0D3329}" type="presOf" srcId="{05C3447A-FC4F-44A7-8D23-F6722F661C2D}" destId="{37DD0F45-FAE6-4A01-979D-E5BE75F57C30}" srcOrd="0" destOrd="0" presId="urn:microsoft.com/office/officeart/2008/layout/VerticalCurvedList"/>
    <dgm:cxn modelId="{5BB099B2-E811-4C6C-A787-C5C0DE449D59}" srcId="{70969B11-379F-41CB-8368-6D412E21CE7B}" destId="{D4588D89-5EC0-42EF-8088-9694AF4D931B}" srcOrd="4" destOrd="0" parTransId="{9F318479-1795-41C8-8527-6CDD43D8E464}" sibTransId="{1F39D522-AC94-4FF0-A697-CEEF2575AD11}"/>
    <dgm:cxn modelId="{E7238C46-547B-4D76-AF3A-F00589AB62C2}" type="presOf" srcId="{BA6BF3A0-6C62-42C9-AA61-C20007A040C8}" destId="{102526A5-C4D9-4BC3-A7E4-E3A575109107}" srcOrd="0" destOrd="0" presId="urn:microsoft.com/office/officeart/2008/layout/VerticalCurvedList"/>
    <dgm:cxn modelId="{F8FD120C-BE18-4DB1-94D9-CC5451CEA51D}" type="presParOf" srcId="{1FC9409C-9459-4E68-B3B9-9A14EC15B71A}" destId="{AC27F53E-A48E-44CF-A73A-093159FBD414}" srcOrd="0" destOrd="0" presId="urn:microsoft.com/office/officeart/2008/layout/VerticalCurvedList"/>
    <dgm:cxn modelId="{074FE936-36E3-4F4F-B23E-19CA509BECD0}" type="presParOf" srcId="{AC27F53E-A48E-44CF-A73A-093159FBD414}" destId="{80F3C421-266E-4B99-BF37-8F720C5E6514}" srcOrd="0" destOrd="0" presId="urn:microsoft.com/office/officeart/2008/layout/VerticalCurvedList"/>
    <dgm:cxn modelId="{1F120969-16DC-459F-837F-70A380C3BD29}" type="presParOf" srcId="{80F3C421-266E-4B99-BF37-8F720C5E6514}" destId="{BE4BBAC4-2495-4C48-A29D-DE8D967F3655}" srcOrd="0" destOrd="0" presId="urn:microsoft.com/office/officeart/2008/layout/VerticalCurvedList"/>
    <dgm:cxn modelId="{8AEC2844-6654-4366-BDCB-85CC3D1BBA8C}" type="presParOf" srcId="{80F3C421-266E-4B99-BF37-8F720C5E6514}" destId="{88D33732-9609-4A0D-AA9D-33288FB99850}" srcOrd="1" destOrd="0" presId="urn:microsoft.com/office/officeart/2008/layout/VerticalCurvedList"/>
    <dgm:cxn modelId="{588BC95C-72C5-49A9-8935-EC7F7F3E63AC}" type="presParOf" srcId="{80F3C421-266E-4B99-BF37-8F720C5E6514}" destId="{FC3354DE-BF54-43D9-B2BA-DEC131148654}" srcOrd="2" destOrd="0" presId="urn:microsoft.com/office/officeart/2008/layout/VerticalCurvedList"/>
    <dgm:cxn modelId="{BA714977-DC1B-4446-A74A-0A8F40DCAFA3}" type="presParOf" srcId="{80F3C421-266E-4B99-BF37-8F720C5E6514}" destId="{FF93D91D-58EF-401B-B43D-5634D7F05E3E}" srcOrd="3" destOrd="0" presId="urn:microsoft.com/office/officeart/2008/layout/VerticalCurvedList"/>
    <dgm:cxn modelId="{C2E14C43-5BA5-4589-B032-73663093FB5B}" type="presParOf" srcId="{AC27F53E-A48E-44CF-A73A-093159FBD414}" destId="{6673E651-5E84-49F3-AE5C-6705AE82EE06}" srcOrd="1" destOrd="0" presId="urn:microsoft.com/office/officeart/2008/layout/VerticalCurvedList"/>
    <dgm:cxn modelId="{178FA324-492A-4666-ADE4-F38700DF0578}" type="presParOf" srcId="{AC27F53E-A48E-44CF-A73A-093159FBD414}" destId="{FAE52C3F-C973-4E4B-9711-EC0FE6138036}" srcOrd="2" destOrd="0" presId="urn:microsoft.com/office/officeart/2008/layout/VerticalCurvedList"/>
    <dgm:cxn modelId="{358361AD-0158-4347-8004-051A3AD5137F}" type="presParOf" srcId="{FAE52C3F-C973-4E4B-9711-EC0FE6138036}" destId="{8C7B4CEA-5A9D-4594-9DB8-6F070CD7C779}" srcOrd="0" destOrd="0" presId="urn:microsoft.com/office/officeart/2008/layout/VerticalCurvedList"/>
    <dgm:cxn modelId="{5FAE3F6D-5BD1-460B-8CEF-948838923CE3}" type="presParOf" srcId="{AC27F53E-A48E-44CF-A73A-093159FBD414}" destId="{3AA66DE0-6A32-416B-91A5-066FBD463C47}" srcOrd="3" destOrd="0" presId="urn:microsoft.com/office/officeart/2008/layout/VerticalCurvedList"/>
    <dgm:cxn modelId="{02596D6B-2914-4CEC-8BA8-93AEA6C2B24F}" type="presParOf" srcId="{AC27F53E-A48E-44CF-A73A-093159FBD414}" destId="{216998A0-AA1A-4DF8-A37A-1C2D3756A74B}" srcOrd="4" destOrd="0" presId="urn:microsoft.com/office/officeart/2008/layout/VerticalCurvedList"/>
    <dgm:cxn modelId="{8B6C46BB-9960-414E-A405-D0E16E6E48A5}" type="presParOf" srcId="{216998A0-AA1A-4DF8-A37A-1C2D3756A74B}" destId="{EBF7E8BC-FE05-4CF3-AE9C-FEC53C51EA78}" srcOrd="0" destOrd="0" presId="urn:microsoft.com/office/officeart/2008/layout/VerticalCurvedList"/>
    <dgm:cxn modelId="{7951B0BA-7C2A-4BAC-B190-B6EB89E5F266}" type="presParOf" srcId="{AC27F53E-A48E-44CF-A73A-093159FBD414}" destId="{7BD384ED-504F-404D-9B54-8B76DA309393}" srcOrd="5" destOrd="0" presId="urn:microsoft.com/office/officeart/2008/layout/VerticalCurvedList"/>
    <dgm:cxn modelId="{FD9D3DFE-7FAE-4348-B67C-640F6F9608A8}" type="presParOf" srcId="{AC27F53E-A48E-44CF-A73A-093159FBD414}" destId="{864EB4CF-50D3-47F7-B676-FAC4FCB05C15}" srcOrd="6" destOrd="0" presId="urn:microsoft.com/office/officeart/2008/layout/VerticalCurvedList"/>
    <dgm:cxn modelId="{9B21FB31-8C4B-4952-B0C3-A9570072F0C7}" type="presParOf" srcId="{864EB4CF-50D3-47F7-B676-FAC4FCB05C15}" destId="{D379A8AC-62B8-48FB-B5B2-C538F1CE78FC}" srcOrd="0" destOrd="0" presId="urn:microsoft.com/office/officeart/2008/layout/VerticalCurvedList"/>
    <dgm:cxn modelId="{E1EC1E86-680B-48D7-8771-5A309FAEFFDB}" type="presParOf" srcId="{AC27F53E-A48E-44CF-A73A-093159FBD414}" destId="{F8FD27E7-E0AF-46AB-B77F-88301DDF8757}" srcOrd="7" destOrd="0" presId="urn:microsoft.com/office/officeart/2008/layout/VerticalCurvedList"/>
    <dgm:cxn modelId="{94BD1940-0E9D-46F0-A03F-9FB252BDDC9F}" type="presParOf" srcId="{AC27F53E-A48E-44CF-A73A-093159FBD414}" destId="{CD461D8E-B41B-47F8-BD3E-48D77EF71CEF}" srcOrd="8" destOrd="0" presId="urn:microsoft.com/office/officeart/2008/layout/VerticalCurvedList"/>
    <dgm:cxn modelId="{CBD99480-4F55-4BE3-B388-9C33E126CABC}" type="presParOf" srcId="{CD461D8E-B41B-47F8-BD3E-48D77EF71CEF}" destId="{199B8317-A514-4802-88AD-30B272355B96}" srcOrd="0" destOrd="0" presId="urn:microsoft.com/office/officeart/2008/layout/VerticalCurvedList"/>
    <dgm:cxn modelId="{793EBE6E-26B3-4F17-932B-A2DE8AFB4DF2}" type="presParOf" srcId="{AC27F53E-A48E-44CF-A73A-093159FBD414}" destId="{2BDFEB90-AD34-4C4E-BD7A-18CEE101184E}" srcOrd="9" destOrd="0" presId="urn:microsoft.com/office/officeart/2008/layout/VerticalCurvedList"/>
    <dgm:cxn modelId="{CD1962AC-E7A9-4339-A19C-F60BAC01AC38}" type="presParOf" srcId="{AC27F53E-A48E-44CF-A73A-093159FBD414}" destId="{5208CC74-5B21-4D44-B10B-4A68D90323CF}" srcOrd="10" destOrd="0" presId="urn:microsoft.com/office/officeart/2008/layout/VerticalCurvedList"/>
    <dgm:cxn modelId="{886FE6BA-B960-4332-A25B-965918CBF53D}" type="presParOf" srcId="{5208CC74-5B21-4D44-B10B-4A68D90323CF}" destId="{8466AF4E-A9F8-49BB-86CB-DE9AD60D3CFB}" srcOrd="0" destOrd="0" presId="urn:microsoft.com/office/officeart/2008/layout/VerticalCurvedList"/>
    <dgm:cxn modelId="{F347149A-1C74-41BA-8001-A6F8D03E4A91}" type="presParOf" srcId="{AC27F53E-A48E-44CF-A73A-093159FBD414}" destId="{37DD0F45-FAE6-4A01-979D-E5BE75F57C30}" srcOrd="11" destOrd="0" presId="urn:microsoft.com/office/officeart/2008/layout/VerticalCurvedList"/>
    <dgm:cxn modelId="{05A0824F-21F0-47BE-BC15-F1658B5A6DD6}" type="presParOf" srcId="{AC27F53E-A48E-44CF-A73A-093159FBD414}" destId="{1DEFA001-74DF-417D-B0FC-425E63073884}" srcOrd="12" destOrd="0" presId="urn:microsoft.com/office/officeart/2008/layout/VerticalCurvedList"/>
    <dgm:cxn modelId="{FD8D6428-745B-4CCA-ADB2-D988934713AA}" type="presParOf" srcId="{1DEFA001-74DF-417D-B0FC-425E63073884}" destId="{709C5EAE-4FD4-43FA-9BCE-22D47809FF15}" srcOrd="0" destOrd="0" presId="urn:microsoft.com/office/officeart/2008/layout/VerticalCurvedList"/>
    <dgm:cxn modelId="{64044811-1EFA-4595-B5E2-C88D3DC29B64}" type="presParOf" srcId="{AC27F53E-A48E-44CF-A73A-093159FBD414}" destId="{102526A5-C4D9-4BC3-A7E4-E3A575109107}" srcOrd="13" destOrd="0" presId="urn:microsoft.com/office/officeart/2008/layout/VerticalCurvedList"/>
    <dgm:cxn modelId="{4AE4B482-01D8-436C-817F-373FE5F64030}" type="presParOf" srcId="{AC27F53E-A48E-44CF-A73A-093159FBD414}" destId="{C0CB5449-9BA1-4786-8B81-DA3542AE0CB6}" srcOrd="14" destOrd="0" presId="urn:microsoft.com/office/officeart/2008/layout/VerticalCurvedList"/>
    <dgm:cxn modelId="{22366A35-97D7-4CF0-8678-E59BE247A7D1}" type="presParOf" srcId="{C0CB5449-9BA1-4786-8B81-DA3542AE0CB6}" destId="{C7043256-0E6D-4322-9511-1C8279B707B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A09769-8BFB-4869-ADC1-FFDBAA735BDE}">
      <dsp:nvSpPr>
        <dsp:cNvPr id="0" name=""/>
        <dsp:cNvSpPr/>
      </dsp:nvSpPr>
      <dsp:spPr>
        <a:xfrm>
          <a:off x="130932" y="0"/>
          <a:ext cx="3308061" cy="1609823"/>
        </a:xfrm>
        <a:prstGeom prst="roundRect">
          <a:avLst>
            <a:gd name="adj" fmla="val 10000"/>
          </a:avLst>
        </a:prstGeom>
        <a:gradFill rotWithShape="0">
          <a:gsLst>
            <a:gs pos="5000">
              <a:schemeClr val="accent2">
                <a:lumMod val="0"/>
                <a:lumOff val="100000"/>
              </a:schemeClr>
            </a:gs>
            <a:gs pos="17000">
              <a:srgbClr val="6DEFD9"/>
            </a:gs>
            <a:gs pos="45000">
              <a:srgbClr val="C1DEED"/>
            </a:gs>
          </a:gsLst>
          <a:lin ang="180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800" b="1" kern="1200" dirty="0">
              <a:solidFill>
                <a:schemeClr val="tx1"/>
              </a:solidFill>
              <a:effectLst/>
              <a:latin typeface="PT Astra Serif" panose="020A0603040505020204" pitchFamily="18" charset="-52"/>
              <a:ea typeface="PT Astra Serif" panose="020A0603040505020204" pitchFamily="18" charset="-52"/>
            </a:rPr>
            <a:t>Гражданин,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800" b="1" kern="1200" dirty="0">
              <a:solidFill>
                <a:schemeClr val="tx1"/>
              </a:solidFill>
              <a:effectLst/>
              <a:latin typeface="PT Astra Serif" panose="020A0603040505020204" pitchFamily="18" charset="-52"/>
              <a:ea typeface="PT Astra Serif" panose="020A0603040505020204" pitchFamily="18" charset="-52"/>
            </a:rPr>
            <a:t>не исполнивший обязательств по освоению образовательной программы, трудоустройству, отработки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800" b="1" kern="1200" dirty="0">
              <a:solidFill>
                <a:schemeClr val="tx1"/>
              </a:solidFill>
              <a:effectLst/>
              <a:latin typeface="PT Astra Serif" panose="020A0603040505020204" pitchFamily="18" charset="-52"/>
              <a:ea typeface="PT Astra Serif" panose="020A0603040505020204" pitchFamily="18" charset="-52"/>
            </a:rPr>
            <a:t>не менее 3 лет</a:t>
          </a:r>
        </a:p>
      </dsp:txBody>
      <dsp:txXfrm>
        <a:off x="178082" y="47150"/>
        <a:ext cx="3213761" cy="1515523"/>
      </dsp:txXfrm>
    </dsp:sp>
    <dsp:sp modelId="{2BFD150E-7119-4123-9C5A-FE029CFDFC42}">
      <dsp:nvSpPr>
        <dsp:cNvPr id="0" name=""/>
        <dsp:cNvSpPr/>
      </dsp:nvSpPr>
      <dsp:spPr>
        <a:xfrm>
          <a:off x="3706815" y="437359"/>
          <a:ext cx="567781" cy="73510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100" kern="1200"/>
        </a:p>
      </dsp:txBody>
      <dsp:txXfrm>
        <a:off x="3706815" y="584380"/>
        <a:ext cx="397447" cy="441062"/>
      </dsp:txXfrm>
    </dsp:sp>
    <dsp:sp modelId="{316B9777-1D35-44C3-A4C2-E521A6C61F7F}">
      <dsp:nvSpPr>
        <dsp:cNvPr id="0" name=""/>
        <dsp:cNvSpPr/>
      </dsp:nvSpPr>
      <dsp:spPr>
        <a:xfrm>
          <a:off x="4510279" y="0"/>
          <a:ext cx="2964132" cy="160982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lumMod val="60000"/>
                <a:lumOff val="40000"/>
              </a:schemeClr>
            </a:gs>
            <a:gs pos="16000">
              <a:srgbClr val="A4FAE6">
                <a:alpha val="49804"/>
              </a:srgbClr>
            </a:gs>
            <a:gs pos="68000">
              <a:srgbClr val="7AF1FE">
                <a:alpha val="67843"/>
              </a:srgbClr>
            </a:gs>
            <a:gs pos="100000">
              <a:srgbClr val="3DEFEB"/>
            </a:gs>
          </a:gsLst>
          <a:lin ang="180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T Astra Serif" panose="020A0603040505020204" pitchFamily="18" charset="-52"/>
              <a:ea typeface="PT Astra Serif" panose="020A0603040505020204" pitchFamily="18" charset="-52"/>
            </a:rPr>
            <a:t>Компенсирует расходы на меры материальной поддержки</a:t>
          </a:r>
        </a:p>
      </dsp:txBody>
      <dsp:txXfrm>
        <a:off x="4557429" y="47150"/>
        <a:ext cx="2869832" cy="1515523"/>
      </dsp:txXfrm>
    </dsp:sp>
    <dsp:sp modelId="{5A1BA8AA-E056-4129-9C90-48BC4048715D}">
      <dsp:nvSpPr>
        <dsp:cNvPr id="0" name=""/>
        <dsp:cNvSpPr/>
      </dsp:nvSpPr>
      <dsp:spPr>
        <a:xfrm rot="21532230">
          <a:off x="7767214" y="396243"/>
          <a:ext cx="620988" cy="73510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100" kern="1200"/>
        </a:p>
      </dsp:txBody>
      <dsp:txXfrm>
        <a:off x="7767232" y="545100"/>
        <a:ext cx="434692" cy="441062"/>
      </dsp:txXfrm>
    </dsp:sp>
    <dsp:sp modelId="{440CD9D0-7C7E-4B6B-ABB6-1CF2AC708AE0}">
      <dsp:nvSpPr>
        <dsp:cNvPr id="0" name=""/>
        <dsp:cNvSpPr/>
      </dsp:nvSpPr>
      <dsp:spPr>
        <a:xfrm>
          <a:off x="8645861" y="257298"/>
          <a:ext cx="2964132" cy="932151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B0BADE"/>
            </a:gs>
            <a:gs pos="35000">
              <a:srgbClr val="8AFED7">
                <a:alpha val="49804"/>
              </a:srgbClr>
            </a:gs>
            <a:gs pos="58000">
              <a:srgbClr val="3CECFE">
                <a:alpha val="67843"/>
              </a:srgbClr>
            </a:gs>
            <a:gs pos="100000">
              <a:srgbClr val="3489B5"/>
            </a:gs>
          </a:gsLst>
          <a:lin ang="180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T Astra Serif" panose="020A0603040505020204" pitchFamily="18" charset="-52"/>
              <a:ea typeface="PT Astra Serif" panose="020A0603040505020204" pitchFamily="18" charset="-52"/>
            </a:rPr>
            <a:t>Заказчик целевого обучения</a:t>
          </a:r>
        </a:p>
      </dsp:txBody>
      <dsp:txXfrm>
        <a:off x="8673163" y="284600"/>
        <a:ext cx="2909528" cy="87754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A09769-8BFB-4869-ADC1-FFDBAA735BDE}">
      <dsp:nvSpPr>
        <dsp:cNvPr id="0" name=""/>
        <dsp:cNvSpPr/>
      </dsp:nvSpPr>
      <dsp:spPr>
        <a:xfrm>
          <a:off x="183" y="0"/>
          <a:ext cx="3210330" cy="1228102"/>
        </a:xfrm>
        <a:prstGeom prst="roundRect">
          <a:avLst>
            <a:gd name="adj" fmla="val 10000"/>
          </a:avLst>
        </a:prstGeom>
        <a:gradFill flip="none" rotWithShape="1">
          <a:gsLst>
            <a:gs pos="8000">
              <a:srgbClr val="D9DEEF"/>
            </a:gs>
            <a:gs pos="25000">
              <a:srgbClr val="B7FFE7">
                <a:alpha val="49804"/>
              </a:srgbClr>
            </a:gs>
            <a:gs pos="31000">
              <a:srgbClr val="A4F5FE">
                <a:alpha val="67843"/>
              </a:srgbClr>
            </a:gs>
            <a:gs pos="100000">
              <a:srgbClr val="D2E7F2"/>
            </a:gs>
          </a:gsLst>
          <a:lin ang="13500000" scaled="1"/>
          <a:tileRect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800" b="1" kern="1200" dirty="0">
              <a:solidFill>
                <a:schemeClr val="tx1"/>
              </a:solidFill>
              <a:effectLst/>
              <a:latin typeface="PT Astra Serif" panose="020A0603040505020204" pitchFamily="18" charset="-52"/>
              <a:ea typeface="PT Astra Serif" panose="020A0603040505020204" pitchFamily="18" charset="-52"/>
            </a:rPr>
            <a:t>Заказчик,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800" b="1" kern="1200" dirty="0">
              <a:solidFill>
                <a:schemeClr val="tx1"/>
              </a:solidFill>
              <a:effectLst/>
              <a:latin typeface="PT Astra Serif" panose="020A0603040505020204" pitchFamily="18" charset="-52"/>
              <a:ea typeface="PT Astra Serif" panose="020A0603040505020204" pitchFamily="18" charset="-52"/>
            </a:rPr>
            <a:t>не </a:t>
          </a:r>
          <a:r>
            <a:rPr lang="ru-RU" sz="1800" b="1" kern="1200" dirty="0" err="1">
              <a:solidFill>
                <a:schemeClr val="tx1"/>
              </a:solidFill>
              <a:effectLst/>
              <a:latin typeface="PT Astra Serif" panose="020A0603040505020204" pitchFamily="18" charset="-52"/>
              <a:ea typeface="PT Astra Serif" panose="020A0603040505020204" pitchFamily="18" charset="-52"/>
            </a:rPr>
            <a:t>трудоустройвший</a:t>
          </a:r>
          <a:r>
            <a:rPr lang="ru-RU" sz="1800" b="1" kern="1200" dirty="0">
              <a:solidFill>
                <a:schemeClr val="tx1"/>
              </a:solidFill>
              <a:effectLst/>
              <a:latin typeface="PT Astra Serif" panose="020A0603040505020204" pitchFamily="18" charset="-52"/>
              <a:ea typeface="PT Astra Serif" panose="020A0603040505020204" pitchFamily="18" charset="-52"/>
            </a:rPr>
            <a:t> гражданина</a:t>
          </a:r>
        </a:p>
      </dsp:txBody>
      <dsp:txXfrm>
        <a:off x="36153" y="35970"/>
        <a:ext cx="3138390" cy="1156162"/>
      </dsp:txXfrm>
    </dsp:sp>
    <dsp:sp modelId="{2BFD150E-7119-4123-9C5A-FE029CFDFC42}">
      <dsp:nvSpPr>
        <dsp:cNvPr id="0" name=""/>
        <dsp:cNvSpPr/>
      </dsp:nvSpPr>
      <dsp:spPr>
        <a:xfrm>
          <a:off x="3497245" y="258504"/>
          <a:ext cx="607870" cy="711093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000" kern="1200">
            <a:solidFill>
              <a:schemeClr val="tx1">
                <a:lumMod val="50000"/>
                <a:lumOff val="50000"/>
              </a:schemeClr>
            </a:solidFill>
          </a:endParaRPr>
        </a:p>
      </dsp:txBody>
      <dsp:txXfrm>
        <a:off x="3497245" y="400723"/>
        <a:ext cx="425509" cy="426655"/>
      </dsp:txXfrm>
    </dsp:sp>
    <dsp:sp modelId="{316B9777-1D35-44C3-A4C2-E521A6C61F7F}">
      <dsp:nvSpPr>
        <dsp:cNvPr id="0" name=""/>
        <dsp:cNvSpPr/>
      </dsp:nvSpPr>
      <dsp:spPr>
        <a:xfrm>
          <a:off x="4357439" y="0"/>
          <a:ext cx="3199090" cy="1228102"/>
        </a:xfrm>
        <a:prstGeom prst="roundRect">
          <a:avLst>
            <a:gd name="adj" fmla="val 10000"/>
          </a:avLst>
        </a:prstGeom>
        <a:noFill/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>
            <a:solidFill>
              <a:schemeClr val="tx1">
                <a:lumMod val="50000"/>
                <a:lumOff val="5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PT Astra Serif" panose="020A0603040505020204" pitchFamily="18" charset="-52"/>
            <a:ea typeface="PT Astra Serif" panose="020A0603040505020204" pitchFamily="18" charset="-52"/>
          </a:endParaRPr>
        </a:p>
      </dsp:txBody>
      <dsp:txXfrm>
        <a:off x="4393409" y="35970"/>
        <a:ext cx="3127150" cy="1156162"/>
      </dsp:txXfrm>
    </dsp:sp>
    <dsp:sp modelId="{5A1BA8AA-E056-4129-9C90-48BC4048715D}">
      <dsp:nvSpPr>
        <dsp:cNvPr id="0" name=""/>
        <dsp:cNvSpPr/>
      </dsp:nvSpPr>
      <dsp:spPr>
        <a:xfrm>
          <a:off x="7843261" y="258504"/>
          <a:ext cx="607870" cy="711093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000" kern="1200">
            <a:solidFill>
              <a:schemeClr val="tx1">
                <a:lumMod val="50000"/>
                <a:lumOff val="50000"/>
              </a:schemeClr>
            </a:solidFill>
          </a:endParaRPr>
        </a:p>
      </dsp:txBody>
      <dsp:txXfrm>
        <a:off x="7843261" y="400723"/>
        <a:ext cx="425509" cy="426655"/>
      </dsp:txXfrm>
    </dsp:sp>
    <dsp:sp modelId="{440CD9D0-7C7E-4B6B-ABB6-1CF2AC708AE0}">
      <dsp:nvSpPr>
        <dsp:cNvPr id="0" name=""/>
        <dsp:cNvSpPr/>
      </dsp:nvSpPr>
      <dsp:spPr>
        <a:xfrm>
          <a:off x="8703455" y="0"/>
          <a:ext cx="2867313" cy="1228102"/>
        </a:xfrm>
        <a:prstGeom prst="roundRect">
          <a:avLst>
            <a:gd name="adj" fmla="val 10000"/>
          </a:avLst>
        </a:prstGeom>
        <a:noFill/>
        <a:ln w="3175">
          <a:solidFill>
            <a:schemeClr val="bg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>
            <a:solidFill>
              <a:schemeClr val="tx1">
                <a:lumMod val="50000"/>
                <a:lumOff val="5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PT Astra Serif" panose="020A0603040505020204" pitchFamily="18" charset="-52"/>
            <a:ea typeface="PT Astra Serif" panose="020A0603040505020204" pitchFamily="18" charset="-52"/>
          </a:endParaRPr>
        </a:p>
      </dsp:txBody>
      <dsp:txXfrm>
        <a:off x="8739425" y="35970"/>
        <a:ext cx="2795373" cy="115616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A09769-8BFB-4869-ADC1-FFDBAA735BDE}">
      <dsp:nvSpPr>
        <dsp:cNvPr id="0" name=""/>
        <dsp:cNvSpPr/>
      </dsp:nvSpPr>
      <dsp:spPr>
        <a:xfrm>
          <a:off x="4729" y="0"/>
          <a:ext cx="11700622" cy="1448149"/>
        </a:xfrm>
        <a:prstGeom prst="roundRect">
          <a:avLst>
            <a:gd name="adj" fmla="val 10000"/>
          </a:avLst>
        </a:prstGeom>
        <a:noFill/>
        <a:ln>
          <a:noFill/>
        </a:ln>
        <a:effectLst>
          <a:outerShdw blurRad="57785" dist="33020" dir="318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brightRoom" dir="t">
            <a:rot lat="0" lon="0" rev="600000"/>
          </a:lightRig>
        </a:scene3d>
        <a:sp3d prstMaterial="metal">
          <a:bevelT w="38100" h="57150" prst="angle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>
            <a:ln>
              <a:solidFill>
                <a:srgbClr val="C00000"/>
              </a:solidFill>
            </a:ln>
            <a:solidFill>
              <a:srgbClr val="C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PT Astra Serif" panose="020A0603040505020204" pitchFamily="18" charset="-52"/>
            <a:ea typeface="PT Astra Serif" panose="020A0603040505020204" pitchFamily="18" charset="-52"/>
          </a:endParaRPr>
        </a:p>
      </dsp:txBody>
      <dsp:txXfrm>
        <a:off x="47144" y="42415"/>
        <a:ext cx="11615792" cy="136331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D33732-9609-4A0D-AA9D-33288FB99850}">
      <dsp:nvSpPr>
        <dsp:cNvPr id="0" name=""/>
        <dsp:cNvSpPr/>
      </dsp:nvSpPr>
      <dsp:spPr>
        <a:xfrm>
          <a:off x="-6263606" y="-1147734"/>
          <a:ext cx="7388054" cy="7388054"/>
        </a:xfrm>
        <a:prstGeom prst="blockArc">
          <a:avLst>
            <a:gd name="adj1" fmla="val 18900000"/>
            <a:gd name="adj2" fmla="val 2700000"/>
            <a:gd name="adj3" fmla="val 292"/>
          </a:avLst>
        </a:pr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73E651-5E84-49F3-AE5C-6705AE82EE06}">
      <dsp:nvSpPr>
        <dsp:cNvPr id="0" name=""/>
        <dsp:cNvSpPr/>
      </dsp:nvSpPr>
      <dsp:spPr>
        <a:xfrm>
          <a:off x="364128" y="4105"/>
          <a:ext cx="8767694" cy="603131"/>
        </a:xfrm>
        <a:prstGeom prst="rect">
          <a:avLst/>
        </a:prstGeom>
        <a:solidFill>
          <a:srgbClr val="9EC4E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95957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>
              <a:solidFill>
                <a:schemeClr val="tx1"/>
              </a:solidFill>
              <a:effectLst/>
              <a:latin typeface="PT Astra Serif" panose="020A0603040505020204" pitchFamily="18" charset="-52"/>
              <a:ea typeface="PT Astra Serif" panose="020A0603040505020204" pitchFamily="18" charset="-52"/>
            </a:rPr>
            <a:t>Получение специальности, востребованной на </a:t>
          </a:r>
          <a:r>
            <a:rPr lang="ru-RU" sz="1600" b="1" kern="1200" dirty="0" smtClean="0">
              <a:solidFill>
                <a:schemeClr val="tx1"/>
              </a:solidFill>
              <a:effectLst/>
              <a:latin typeface="PT Astra Serif" panose="020A0603040505020204" pitchFamily="18" charset="-52"/>
              <a:ea typeface="PT Astra Serif" panose="020A0603040505020204" pitchFamily="18" charset="-52"/>
            </a:rPr>
            <a:t>рынке труда</a:t>
          </a:r>
          <a:endParaRPr lang="ru-RU" sz="1600" b="1" kern="1200" dirty="0">
            <a:solidFill>
              <a:schemeClr val="tx1"/>
            </a:solidFill>
            <a:effectLst/>
          </a:endParaRPr>
        </a:p>
      </dsp:txBody>
      <dsp:txXfrm>
        <a:off x="364128" y="4105"/>
        <a:ext cx="8767694" cy="603131"/>
      </dsp:txXfrm>
    </dsp:sp>
    <dsp:sp modelId="{8C7B4CEA-5A9D-4594-9DB8-6F070CD7C779}">
      <dsp:nvSpPr>
        <dsp:cNvPr id="0" name=""/>
        <dsp:cNvSpPr/>
      </dsp:nvSpPr>
      <dsp:spPr>
        <a:xfrm flipH="1">
          <a:off x="315655" y="425470"/>
          <a:ext cx="60341" cy="34975"/>
        </a:xfrm>
        <a:prstGeom prst="ellipse">
          <a:avLst/>
        </a:prstGeom>
        <a:solidFill>
          <a:schemeClr val="bg1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A66DE0-6A32-416B-91A5-066FBD463C47}">
      <dsp:nvSpPr>
        <dsp:cNvPr id="0" name=""/>
        <dsp:cNvSpPr/>
      </dsp:nvSpPr>
      <dsp:spPr>
        <a:xfrm>
          <a:off x="664344" y="776070"/>
          <a:ext cx="8561683" cy="579545"/>
        </a:xfrm>
        <a:prstGeom prst="rect">
          <a:avLst/>
        </a:prstGeom>
        <a:solidFill>
          <a:srgbClr val="85DBDB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95957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effectLst/>
              <a:latin typeface="PT Astra Serif" panose="020A0603040505020204" pitchFamily="18" charset="-52"/>
              <a:ea typeface="PT Astra Serif" panose="020A0603040505020204" pitchFamily="18" charset="-52"/>
            </a:rPr>
            <a:t>Обучение </a:t>
          </a:r>
          <a:r>
            <a:rPr lang="ru-RU" sz="1600" b="1" kern="1200" dirty="0">
              <a:solidFill>
                <a:schemeClr val="tx1"/>
              </a:solidFill>
              <a:effectLst/>
              <a:latin typeface="PT Astra Serif" panose="020A0603040505020204" pitchFamily="18" charset="-52"/>
              <a:ea typeface="PT Astra Serif" panose="020A0603040505020204" pitchFamily="18" charset="-52"/>
            </a:rPr>
            <a:t>за счет средств </a:t>
          </a:r>
          <a:r>
            <a:rPr lang="ru-RU" sz="1600" b="1" kern="1200" dirty="0" smtClean="0">
              <a:solidFill>
                <a:schemeClr val="tx1"/>
              </a:solidFill>
              <a:effectLst/>
              <a:latin typeface="PT Astra Serif" panose="020A0603040505020204" pitchFamily="18" charset="-52"/>
              <a:ea typeface="PT Astra Serif" panose="020A0603040505020204" pitchFamily="18" charset="-52"/>
            </a:rPr>
            <a:t>краевого бюджета</a:t>
          </a:r>
          <a:endParaRPr lang="ru-RU" sz="1600" b="1" kern="1200" dirty="0">
            <a:solidFill>
              <a:schemeClr val="tx1"/>
            </a:solidFill>
            <a:effectLst/>
          </a:endParaRPr>
        </a:p>
      </dsp:txBody>
      <dsp:txXfrm>
        <a:off x="664344" y="776070"/>
        <a:ext cx="8561683" cy="579545"/>
      </dsp:txXfrm>
    </dsp:sp>
    <dsp:sp modelId="{EBF7E8BC-FE05-4CF3-AE9C-FEC53C51EA78}">
      <dsp:nvSpPr>
        <dsp:cNvPr id="0" name=""/>
        <dsp:cNvSpPr/>
      </dsp:nvSpPr>
      <dsp:spPr>
        <a:xfrm flipV="1">
          <a:off x="755957" y="1230168"/>
          <a:ext cx="38822" cy="34975"/>
        </a:xfrm>
        <a:prstGeom prst="ellipse">
          <a:avLst/>
        </a:prstGeom>
        <a:noFill/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D384ED-504F-404D-9B54-8B76DA309393}">
      <dsp:nvSpPr>
        <dsp:cNvPr id="0" name=""/>
        <dsp:cNvSpPr/>
      </dsp:nvSpPr>
      <dsp:spPr>
        <a:xfrm>
          <a:off x="997024" y="1484681"/>
          <a:ext cx="8210395" cy="600586"/>
        </a:xfrm>
        <a:prstGeom prst="rect">
          <a:avLst/>
        </a:prstGeom>
        <a:solidFill>
          <a:srgbClr val="9DDFC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95957" tIns="40640" rIns="40640" bIns="4064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600" b="1" kern="1200" dirty="0" smtClean="0">
              <a:solidFill>
                <a:schemeClr val="tx1"/>
              </a:solidFill>
              <a:effectLst/>
              <a:latin typeface="PT Astra Serif" panose="020A0603040505020204" pitchFamily="18" charset="-52"/>
              <a:ea typeface="PT Astra Serif" panose="020A0603040505020204" pitchFamily="18" charset="-52"/>
            </a:rPr>
            <a:t>Меры поддержки (дополнительная стипендия от Минздрава 10 тыс. рублей в год)</a:t>
          </a:r>
          <a:endParaRPr lang="ru-RU" sz="1600" b="1" kern="1200" dirty="0">
            <a:solidFill>
              <a:schemeClr val="tx1"/>
            </a:solidFill>
            <a:effectLst/>
          </a:endParaRPr>
        </a:p>
      </dsp:txBody>
      <dsp:txXfrm>
        <a:off x="997024" y="1484681"/>
        <a:ext cx="8210395" cy="600586"/>
      </dsp:txXfrm>
    </dsp:sp>
    <dsp:sp modelId="{D379A8AC-62B8-48FB-B5B2-C538F1CE78FC}">
      <dsp:nvSpPr>
        <dsp:cNvPr id="0" name=""/>
        <dsp:cNvSpPr/>
      </dsp:nvSpPr>
      <dsp:spPr>
        <a:xfrm flipH="1">
          <a:off x="1005436" y="1978323"/>
          <a:ext cx="34975" cy="3497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FD27E7-E0AF-46AB-B77F-88301DDF8757}">
      <dsp:nvSpPr>
        <dsp:cNvPr id="0" name=""/>
        <dsp:cNvSpPr/>
      </dsp:nvSpPr>
      <dsp:spPr>
        <a:xfrm>
          <a:off x="998903" y="2193557"/>
          <a:ext cx="8195315" cy="711260"/>
        </a:xfrm>
        <a:prstGeom prst="rect">
          <a:avLst/>
        </a:prstGeom>
        <a:solidFill>
          <a:srgbClr val="9DDBA1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95957" tIns="40640" rIns="40640" bIns="4064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effectLst/>
              <a:latin typeface="PT Astra Serif" panose="020A0603040505020204" pitchFamily="18" charset="-52"/>
              <a:ea typeface="PT Astra Serif" panose="020A0603040505020204" pitchFamily="18" charset="-52"/>
            </a:rPr>
            <a:t>Возможность осваивать дополнительные профессиональные программы профессиональной переподготовки параллельно с получением среднего профессионального образования </a:t>
          </a:r>
          <a:endParaRPr lang="ru-RU" sz="1600" b="1" kern="1200" dirty="0">
            <a:solidFill>
              <a:schemeClr val="tx1"/>
            </a:solidFill>
            <a:effectLst/>
          </a:endParaRPr>
        </a:p>
      </dsp:txBody>
      <dsp:txXfrm>
        <a:off x="998903" y="2193557"/>
        <a:ext cx="8195315" cy="711260"/>
      </dsp:txXfrm>
    </dsp:sp>
    <dsp:sp modelId="{199B8317-A514-4802-88AD-30B272355B96}">
      <dsp:nvSpPr>
        <dsp:cNvPr id="0" name=""/>
        <dsp:cNvSpPr/>
      </dsp:nvSpPr>
      <dsp:spPr>
        <a:xfrm flipV="1">
          <a:off x="1084478" y="2727026"/>
          <a:ext cx="34975" cy="3497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DFEB90-AD34-4C4E-BD7A-18CEE101184E}">
      <dsp:nvSpPr>
        <dsp:cNvPr id="0" name=""/>
        <dsp:cNvSpPr/>
      </dsp:nvSpPr>
      <dsp:spPr>
        <a:xfrm>
          <a:off x="1148790" y="3111827"/>
          <a:ext cx="8068391" cy="589542"/>
        </a:xfrm>
        <a:prstGeom prst="rect">
          <a:avLst/>
        </a:prstGeom>
        <a:solidFill>
          <a:srgbClr val="B2D69A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95957" tIns="40640" rIns="40640" bIns="4064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effectLst/>
              <a:latin typeface="PT Astra Serif" panose="020A0603040505020204" pitchFamily="18" charset="-52"/>
              <a:ea typeface="PT Astra Serif" panose="020A0603040505020204" pitchFamily="18" charset="-52"/>
            </a:rPr>
            <a:t>Возможность прохождения практики у будущего работодателя</a:t>
          </a:r>
          <a:endParaRPr lang="ru-RU" sz="1600" b="1" kern="1200" dirty="0">
            <a:solidFill>
              <a:schemeClr val="tx1"/>
            </a:solidFill>
            <a:effectLst/>
          </a:endParaRPr>
        </a:p>
      </dsp:txBody>
      <dsp:txXfrm>
        <a:off x="1148790" y="3111827"/>
        <a:ext cx="8068391" cy="589542"/>
      </dsp:txXfrm>
    </dsp:sp>
    <dsp:sp modelId="{8466AF4E-A9F8-49BB-86CB-DE9AD60D3CFB}">
      <dsp:nvSpPr>
        <dsp:cNvPr id="0" name=""/>
        <dsp:cNvSpPr/>
      </dsp:nvSpPr>
      <dsp:spPr>
        <a:xfrm flipH="1">
          <a:off x="1005436" y="3475730"/>
          <a:ext cx="34975" cy="3497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DD0F45-FAE6-4A01-979D-E5BE75F57C30}">
      <dsp:nvSpPr>
        <dsp:cNvPr id="0" name=""/>
        <dsp:cNvSpPr/>
      </dsp:nvSpPr>
      <dsp:spPr>
        <a:xfrm>
          <a:off x="883808" y="3941363"/>
          <a:ext cx="8315946" cy="498842"/>
        </a:xfrm>
        <a:prstGeom prst="rect">
          <a:avLst/>
        </a:prstGeom>
        <a:solidFill>
          <a:srgbClr val="B2D69A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95957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  Наличие наставника от медицинской организации во время обучения, быстрая адаптация в коллективе</a:t>
          </a:r>
          <a:endParaRPr lang="ru-RU" sz="1600" b="1" kern="1200" dirty="0">
            <a:solidFill>
              <a:schemeClr val="tx1"/>
            </a:solidFill>
            <a:latin typeface="PT Astra Serif" panose="020A0603040505020204" pitchFamily="18" charset="-52"/>
            <a:ea typeface="PT Astra Serif" panose="020A0603040505020204" pitchFamily="18" charset="-52"/>
          </a:endParaRPr>
        </a:p>
      </dsp:txBody>
      <dsp:txXfrm>
        <a:off x="883808" y="3941363"/>
        <a:ext cx="8315946" cy="498842"/>
      </dsp:txXfrm>
    </dsp:sp>
    <dsp:sp modelId="{709C5EAE-4FD4-43FA-9BCE-22D47809FF15}">
      <dsp:nvSpPr>
        <dsp:cNvPr id="0" name=""/>
        <dsp:cNvSpPr/>
      </dsp:nvSpPr>
      <dsp:spPr>
        <a:xfrm>
          <a:off x="463591" y="3929595"/>
          <a:ext cx="623553" cy="62355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2526A5-C4D9-4BC3-A7E4-E3A575109107}">
      <dsp:nvSpPr>
        <dsp:cNvPr id="0" name=""/>
        <dsp:cNvSpPr/>
      </dsp:nvSpPr>
      <dsp:spPr>
        <a:xfrm>
          <a:off x="375350" y="4718630"/>
          <a:ext cx="8767694" cy="498842"/>
        </a:xfrm>
        <a:prstGeom prst="rect">
          <a:avLst/>
        </a:prstGeom>
        <a:solidFill>
          <a:srgbClr val="B2D69A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95957" tIns="40640" rIns="40640" bIns="4064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FF0000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Гарантия трудоустройства!!!</a:t>
          </a:r>
          <a:endParaRPr lang="ru-RU" sz="1600" b="1" kern="1200" dirty="0">
            <a:solidFill>
              <a:schemeClr val="tx1"/>
            </a:solidFill>
            <a:latin typeface="PT Astra Serif" panose="020A0603040505020204" pitchFamily="18" charset="-52"/>
            <a:ea typeface="PT Astra Serif" panose="020A0603040505020204" pitchFamily="18" charset="-52"/>
          </a:endParaRPr>
        </a:p>
      </dsp:txBody>
      <dsp:txXfrm>
        <a:off x="375350" y="4718630"/>
        <a:ext cx="8767694" cy="498842"/>
      </dsp:txXfrm>
    </dsp:sp>
    <dsp:sp modelId="{C7043256-0E6D-4322-9511-1C8279B707BE}">
      <dsp:nvSpPr>
        <dsp:cNvPr id="0" name=""/>
        <dsp:cNvSpPr/>
      </dsp:nvSpPr>
      <dsp:spPr>
        <a:xfrm>
          <a:off x="11844" y="4678299"/>
          <a:ext cx="623553" cy="62355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0.84363</cdr:y>
    </cdr:from>
    <cdr:to>
      <cdr:x>0.04735</cdr:x>
      <cdr:y>1</cdr:y>
    </cdr:to>
    <cdr:pic>
      <cdr:nvPicPr>
        <cdr:cNvPr id="454410156" name="Рисунок 1">
          <a:extLst xmlns:a="http://schemas.openxmlformats.org/drawingml/2006/main">
            <a:ext uri="{FF2B5EF4-FFF2-40B4-BE49-F238E27FC236}">
              <a16:creationId xmlns:a16="http://schemas.microsoft.com/office/drawing/2014/main" id="{41683DE2-29D8-4923-83E2-6648E3753E5E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/>
        <a:stretch xmlns:a="http://schemas.openxmlformats.org/drawingml/2006/main"/>
      </cdr:blipFill>
      <cdr:spPr bwMode="auto">
        <a:xfrm xmlns:a="http://schemas.openxmlformats.org/drawingml/2006/main">
          <a:off x="-263349" y="2872800"/>
          <a:ext cx="535347" cy="532485"/>
        </a:xfrm>
        <a:prstGeom xmlns:a="http://schemas.openxmlformats.org/drawingml/2006/main" prst="rect">
          <a:avLst/>
        </a:prstGeom>
        <a:ln xmlns:a="http://schemas.openxmlformats.org/drawingml/2006/main">
          <a:noFill/>
          <a:bevel/>
        </a:ln>
        <a:effectLst xmlns:a="http://schemas.openxmlformats.org/drawingml/2006/main">
          <a:outerShdw blurRad="292100" dist="139700" dir="2700000" algn="tl" rotWithShape="0">
            <a:srgbClr val="333333">
              <a:alpha val="65000"/>
            </a:srgbClr>
          </a:outerShdw>
          <a:softEdge rad="127000"/>
        </a:effectLst>
      </cdr:spPr>
    </cdr:pic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0.84363</cdr:y>
    </cdr:from>
    <cdr:to>
      <cdr:x>0.04735</cdr:x>
      <cdr:y>1</cdr:y>
    </cdr:to>
    <cdr:pic>
      <cdr:nvPicPr>
        <cdr:cNvPr id="454410156" name="Рисунок 1">
          <a:extLst xmlns:a="http://schemas.openxmlformats.org/drawingml/2006/main">
            <a:ext uri="{FF2B5EF4-FFF2-40B4-BE49-F238E27FC236}">
              <a16:creationId xmlns:a16="http://schemas.microsoft.com/office/drawing/2014/main" id="{41683DE2-29D8-4923-83E2-6648E3753E5E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/>
        <a:stretch xmlns:a="http://schemas.openxmlformats.org/drawingml/2006/main"/>
      </cdr:blipFill>
      <cdr:spPr bwMode="auto">
        <a:xfrm xmlns:a="http://schemas.openxmlformats.org/drawingml/2006/main">
          <a:off x="-263349" y="2872800"/>
          <a:ext cx="535347" cy="532485"/>
        </a:xfrm>
        <a:prstGeom xmlns:a="http://schemas.openxmlformats.org/drawingml/2006/main" prst="rect">
          <a:avLst/>
        </a:prstGeom>
        <a:ln xmlns:a="http://schemas.openxmlformats.org/drawingml/2006/main">
          <a:noFill/>
          <a:bevel/>
        </a:ln>
        <a:effectLst xmlns:a="http://schemas.openxmlformats.org/drawingml/2006/main">
          <a:outerShdw blurRad="292100" dist="139700" dir="2700000" algn="tl" rotWithShape="0">
            <a:srgbClr val="333333">
              <a:alpha val="65000"/>
            </a:srgbClr>
          </a:outerShdw>
          <a:softEdge rad="127000"/>
        </a:effectLst>
      </cdr:spPr>
    </cdr:pic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0.84363</cdr:y>
    </cdr:from>
    <cdr:to>
      <cdr:x>0.04735</cdr:x>
      <cdr:y>1</cdr:y>
    </cdr:to>
    <cdr:pic>
      <cdr:nvPicPr>
        <cdr:cNvPr id="454410156" name="Рисунок 1">
          <a:extLst xmlns:a="http://schemas.openxmlformats.org/drawingml/2006/main">
            <a:ext uri="{FF2B5EF4-FFF2-40B4-BE49-F238E27FC236}">
              <a16:creationId xmlns:a16="http://schemas.microsoft.com/office/drawing/2014/main" id="{41683DE2-29D8-4923-83E2-6648E3753E5E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/>
        <a:stretch xmlns:a="http://schemas.openxmlformats.org/drawingml/2006/main"/>
      </cdr:blipFill>
      <cdr:spPr bwMode="auto">
        <a:xfrm xmlns:a="http://schemas.openxmlformats.org/drawingml/2006/main">
          <a:off x="-263349" y="2872800"/>
          <a:ext cx="535347" cy="532485"/>
        </a:xfrm>
        <a:prstGeom xmlns:a="http://schemas.openxmlformats.org/drawingml/2006/main" prst="rect">
          <a:avLst/>
        </a:prstGeom>
        <a:ln xmlns:a="http://schemas.openxmlformats.org/drawingml/2006/main">
          <a:noFill/>
          <a:bevel/>
        </a:ln>
        <a:effectLst xmlns:a="http://schemas.openxmlformats.org/drawingml/2006/main">
          <a:outerShdw blurRad="292100" dist="139700" dir="2700000" algn="tl" rotWithShape="0">
            <a:srgbClr val="333333">
              <a:alpha val="65000"/>
            </a:srgbClr>
          </a:outerShdw>
          <a:softEdge rad="127000"/>
        </a:effectLst>
      </cdr:spPr>
    </cdr:pic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</cdr:x>
      <cdr:y>0.84363</cdr:y>
    </cdr:from>
    <cdr:to>
      <cdr:x>0.04735</cdr:x>
      <cdr:y>1</cdr:y>
    </cdr:to>
    <cdr:pic>
      <cdr:nvPicPr>
        <cdr:cNvPr id="454410156" name="Рисунок 1">
          <a:extLst xmlns:a="http://schemas.openxmlformats.org/drawingml/2006/main">
            <a:ext uri="{FF2B5EF4-FFF2-40B4-BE49-F238E27FC236}">
              <a16:creationId xmlns:a16="http://schemas.microsoft.com/office/drawing/2014/main" id="{41683DE2-29D8-4923-83E2-6648E3753E5E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/>
        <a:stretch xmlns:a="http://schemas.openxmlformats.org/drawingml/2006/main"/>
      </cdr:blipFill>
      <cdr:spPr bwMode="auto">
        <a:xfrm xmlns:a="http://schemas.openxmlformats.org/drawingml/2006/main">
          <a:off x="-263349" y="2872800"/>
          <a:ext cx="535347" cy="532485"/>
        </a:xfrm>
        <a:prstGeom xmlns:a="http://schemas.openxmlformats.org/drawingml/2006/main" prst="rect">
          <a:avLst/>
        </a:prstGeom>
        <a:ln xmlns:a="http://schemas.openxmlformats.org/drawingml/2006/main">
          <a:noFill/>
          <a:bevel/>
        </a:ln>
        <a:effectLst xmlns:a="http://schemas.openxmlformats.org/drawingml/2006/main">
          <a:outerShdw blurRad="292100" dist="139700" dir="2700000" algn="tl" rotWithShape="0">
            <a:srgbClr val="333333">
              <a:alpha val="65000"/>
            </a:srgbClr>
          </a:outerShdw>
          <a:softEdge rad="127000"/>
        </a:effectLst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69565F-7070-4171-93AD-5FF30D80F0C1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DE9BB4-506E-48D5-BB16-3F458C82CB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2870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endParaRPr dirty="0">
              <a:solidFill>
                <a:prstClr val="black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074018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 indent="360041" algn="just">
              <a:lnSpc>
                <a:spcPct val="100000"/>
              </a:lnSpc>
              <a:spcAft>
                <a:spcPts val="0"/>
              </a:spcAft>
              <a:defRPr/>
            </a:pPr>
            <a:endParaRPr sz="1400" dirty="0">
              <a:latin typeface="PT Astra Serif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endParaRPr dirty="0">
              <a:solidFill>
                <a:prstClr val="black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943033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 indent="360041" algn="just">
              <a:lnSpc>
                <a:spcPct val="100000"/>
              </a:lnSpc>
              <a:spcAft>
                <a:spcPts val="0"/>
              </a:spcAft>
              <a:defRPr/>
            </a:pPr>
            <a:endParaRPr sz="1400" dirty="0">
              <a:latin typeface="PT Astra Serif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endParaRPr dirty="0">
              <a:solidFill>
                <a:prstClr val="black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22369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 indent="360041" algn="just">
              <a:lnSpc>
                <a:spcPct val="100000"/>
              </a:lnSpc>
              <a:spcAft>
                <a:spcPts val="0"/>
              </a:spcAft>
              <a:defRPr/>
            </a:pPr>
            <a:endParaRPr sz="1400" dirty="0">
              <a:latin typeface="PT Astra Serif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33421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 indent="360041" algn="just">
              <a:lnSpc>
                <a:spcPct val="100000"/>
              </a:lnSpc>
              <a:spcAft>
                <a:spcPts val="0"/>
              </a:spcAft>
              <a:defRPr/>
            </a:pPr>
            <a:endParaRPr sz="1400" dirty="0">
              <a:latin typeface="PT Astra Serif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endParaRPr dirty="0">
              <a:solidFill>
                <a:prstClr val="black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89681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B8C63C2-CE9C-4343-AF82-3EDC33632551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8073AFB-00BF-401E-9A83-7BE16965EDA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2945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B8C63C2-CE9C-4343-AF82-3EDC33632551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8073AFB-00BF-401E-9A83-7BE16965EDA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5206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B8C63C2-CE9C-4343-AF82-3EDC33632551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8073AFB-00BF-401E-9A83-7BE16965EDA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18785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B8C63C2-CE9C-4343-AF82-3EDC33632551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8073AFB-00BF-401E-9A83-7BE16965EDA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2325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B8C63C2-CE9C-4343-AF82-3EDC33632551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8073AFB-00BF-401E-9A83-7BE16965EDA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77202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B8C63C2-CE9C-4343-AF82-3EDC33632551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8073AFB-00BF-401E-9A83-7BE16965EDA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6751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B8C63C2-CE9C-4343-AF82-3EDC33632551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8073AFB-00BF-401E-9A83-7BE16965EDA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86303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B8C63C2-CE9C-4343-AF82-3EDC33632551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8073AFB-00BF-401E-9A83-7BE16965EDA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9790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B8C63C2-CE9C-4343-AF82-3EDC33632551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8073AFB-00BF-401E-9A83-7BE16965EDA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8556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B8C63C2-CE9C-4343-AF82-3EDC33632551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8073AFB-00BF-401E-9A83-7BE16965EDA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72234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B8C63C2-CE9C-4343-AF82-3EDC33632551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8073AFB-00BF-401E-9A83-7BE16965EDA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2493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B8C63C2-CE9C-4343-AF82-3EDC33632551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8073AFB-00BF-401E-9A83-7BE16965EDA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81537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B8C63C2-CE9C-4343-AF82-3EDC33632551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8073AFB-00BF-401E-9A83-7BE16965EDA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22260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B8C63C2-CE9C-4343-AF82-3EDC33632551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8073AFB-00BF-401E-9A83-7BE16965EDA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95032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B8C63C2-CE9C-4343-AF82-3EDC33632551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8073AFB-00BF-401E-9A83-7BE16965EDA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7108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B8C63C2-CE9C-4343-AF82-3EDC33632551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8073AFB-00BF-401E-9A83-7BE16965EDA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4671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B8C63C2-CE9C-4343-AF82-3EDC33632551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8073AFB-00BF-401E-9A83-7BE16965EDA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8763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B8C63C2-CE9C-4343-AF82-3EDC33632551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8073AFB-00BF-401E-9A83-7BE16965EDA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377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B8C63C2-CE9C-4343-AF82-3EDC33632551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8073AFB-00BF-401E-9A83-7BE16965EDA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9955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B8C63C2-CE9C-4343-AF82-3EDC33632551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8073AFB-00BF-401E-9A83-7BE16965EDA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9084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B8C63C2-CE9C-4343-AF82-3EDC33632551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8073AFB-00BF-401E-9A83-7BE16965EDA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5581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B8C63C2-CE9C-4343-AF82-3EDC33632551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8073AFB-00BF-401E-9A83-7BE16965EDA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3701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B8C63C2-CE9C-4343-AF82-3EDC33632551}" type="datetimeFigureOut">
              <a:rPr lang="ru-RU" ker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03.03.2025</a:t>
            </a:fld>
            <a:endParaRPr lang="ru-RU" ker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 ker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8073AFB-00BF-401E-9A83-7BE16965EDAB}" type="slidenum">
              <a:rPr lang="ru-RU" ker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kern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112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B8C63C2-CE9C-4343-AF82-3EDC33632551}" type="datetimeFigureOut">
              <a:rPr lang="ru-RU" ker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03.03.2025</a:t>
            </a:fld>
            <a:endParaRPr lang="ru-RU" ker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 ker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8073AFB-00BF-401E-9A83-7BE16965EDAB}" type="slidenum">
              <a:rPr lang="ru-RU" ker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kern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9943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5" Type="http://schemas.openxmlformats.org/officeDocument/2006/relationships/chart" Target="../charts/char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13" Type="http://schemas.openxmlformats.org/officeDocument/2006/relationships/diagramColors" Target="../diagrams/colors2.xml"/><Relationship Id="rId18" Type="http://schemas.openxmlformats.org/officeDocument/2006/relationships/diagramColors" Target="../diagrams/colors3.xml"/><Relationship Id="rId3" Type="http://schemas.openxmlformats.org/officeDocument/2006/relationships/image" Target="../media/image1.png"/><Relationship Id="rId7" Type="http://schemas.openxmlformats.org/officeDocument/2006/relationships/diagramQuickStyle" Target="../diagrams/quickStyle1.xml"/><Relationship Id="rId12" Type="http://schemas.openxmlformats.org/officeDocument/2006/relationships/diagramQuickStyle" Target="../diagrams/quickStyle2.xml"/><Relationship Id="rId17" Type="http://schemas.openxmlformats.org/officeDocument/2006/relationships/diagramQuickStyle" Target="../diagrams/quickStyle3.xml"/><Relationship Id="rId2" Type="http://schemas.openxmlformats.org/officeDocument/2006/relationships/notesSlide" Target="../notesSlides/notesSlide4.xml"/><Relationship Id="rId16" Type="http://schemas.openxmlformats.org/officeDocument/2006/relationships/diagramLayout" Target="../diagrams/layout3.xml"/><Relationship Id="rId20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diagramLayout" Target="../diagrams/layout1.xml"/><Relationship Id="rId11" Type="http://schemas.openxmlformats.org/officeDocument/2006/relationships/diagramLayout" Target="../diagrams/layout2.xml"/><Relationship Id="rId5" Type="http://schemas.openxmlformats.org/officeDocument/2006/relationships/diagramData" Target="../diagrams/data1.xml"/><Relationship Id="rId15" Type="http://schemas.openxmlformats.org/officeDocument/2006/relationships/diagramData" Target="../diagrams/data3.xml"/><Relationship Id="rId10" Type="http://schemas.openxmlformats.org/officeDocument/2006/relationships/diagramData" Target="../diagrams/data2.xml"/><Relationship Id="rId19" Type="http://schemas.microsoft.com/office/2007/relationships/diagramDrawing" Target="../diagrams/drawing3.xml"/><Relationship Id="rId4" Type="http://schemas.openxmlformats.org/officeDocument/2006/relationships/chart" Target="../charts/chart3.xml"/><Relationship Id="rId9" Type="http://schemas.microsoft.com/office/2007/relationships/diagramDrawing" Target="../diagrams/drawing1.xml"/><Relationship Id="rId14" Type="http://schemas.microsoft.com/office/2007/relationships/diagramDrawing" Target="../diagrams/drawing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image" Target="../media/image1.png"/><Relationship Id="rId7" Type="http://schemas.openxmlformats.org/officeDocument/2006/relationships/diagramQuickStyle" Target="../diagrams/quickStyle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10" Type="http://schemas.openxmlformats.org/officeDocument/2006/relationships/image" Target="../media/image7.png"/><Relationship Id="rId4" Type="http://schemas.openxmlformats.org/officeDocument/2006/relationships/chart" Target="../charts/chart4.xml"/><Relationship Id="rId9" Type="http://schemas.microsoft.com/office/2007/relationships/diagramDrawing" Target="../diagrams/drawin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Параллелограмм 4"/>
          <p:cNvSpPr/>
          <p:nvPr/>
        </p:nvSpPr>
        <p:spPr bwMode="auto">
          <a:xfrm flipH="1">
            <a:off x="6996838" y="2159063"/>
            <a:ext cx="5525398" cy="4698937"/>
          </a:xfrm>
          <a:prstGeom prst="parallelogram">
            <a:avLst>
              <a:gd name="adj" fmla="val 55818"/>
            </a:avLst>
          </a:prstGeom>
          <a:gradFill>
            <a:gsLst>
              <a:gs pos="0">
                <a:srgbClr val="677BC1">
                  <a:alpha val="79000"/>
                </a:srgbClr>
              </a:gs>
              <a:gs pos="0">
                <a:srgbClr val="01AB72">
                  <a:alpha val="71000"/>
                </a:srgbClr>
              </a:gs>
              <a:gs pos="49000">
                <a:srgbClr val="0197A8">
                  <a:alpha val="96000"/>
                </a:srgbClr>
              </a:gs>
              <a:gs pos="100000">
                <a:srgbClr val="3489B5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 kern="0" dirty="0">
              <a:gradFill>
                <a:gsLst>
                  <a:gs pos="0">
                    <a:srgbClr val="01AB72"/>
                  </a:gs>
                  <a:gs pos="0">
                    <a:srgbClr val="01AB72"/>
                  </a:gs>
                  <a:gs pos="50000">
                    <a:srgbClr val="01A18F">
                      <a:alpha val="99000"/>
                    </a:srgbClr>
                  </a:gs>
                  <a:gs pos="100000">
                    <a:srgbClr val="328AB4"/>
                  </a:gs>
                </a:gsLst>
                <a:lin ang="5400000" scaled="1"/>
              </a:gradFill>
            </a:endParaRPr>
          </a:p>
        </p:txBody>
      </p:sp>
      <p:sp>
        <p:nvSpPr>
          <p:cNvPr id="7" name="Параллелограмм 6"/>
          <p:cNvSpPr/>
          <p:nvPr/>
        </p:nvSpPr>
        <p:spPr bwMode="auto">
          <a:xfrm flipH="1">
            <a:off x="7069159" y="0"/>
            <a:ext cx="1482953" cy="1644912"/>
          </a:xfrm>
          <a:prstGeom prst="parallelogram">
            <a:avLst>
              <a:gd name="adj" fmla="val 61381"/>
            </a:avLst>
          </a:prstGeom>
          <a:gradFill>
            <a:gsLst>
              <a:gs pos="0">
                <a:srgbClr val="677BC1"/>
              </a:gs>
              <a:gs pos="0">
                <a:srgbClr val="01AB72">
                  <a:alpha val="75000"/>
                </a:srgbClr>
              </a:gs>
              <a:gs pos="49000">
                <a:srgbClr val="0197A8"/>
              </a:gs>
              <a:gs pos="100000">
                <a:srgbClr val="3489B5"/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 kern="0" dirty="0">
              <a:gradFill>
                <a:gsLst>
                  <a:gs pos="0">
                    <a:srgbClr val="01AB72"/>
                  </a:gs>
                  <a:gs pos="0">
                    <a:srgbClr val="01AB72"/>
                  </a:gs>
                  <a:gs pos="50000">
                    <a:srgbClr val="01A18F">
                      <a:alpha val="99000"/>
                    </a:srgbClr>
                  </a:gs>
                  <a:gs pos="100000">
                    <a:srgbClr val="328AB4"/>
                  </a:gs>
                </a:gsLst>
                <a:lin ang="5400000" scaled="1"/>
              </a:gradFill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334963" y="333375"/>
            <a:ext cx="994939" cy="724232"/>
          </a:xfrm>
          <a:prstGeom prst="rect">
            <a:avLst/>
          </a:prstGeom>
          <a:ln>
            <a:noFill/>
          </a:ln>
        </p:spPr>
      </p:pic>
      <p:sp>
        <p:nvSpPr>
          <p:cNvPr id="10" name="TextBox 9"/>
          <p:cNvSpPr txBox="1"/>
          <p:nvPr/>
        </p:nvSpPr>
        <p:spPr bwMode="auto">
          <a:xfrm>
            <a:off x="1377732" y="433881"/>
            <a:ext cx="47244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400" kern="0" dirty="0">
                <a:solidFill>
                  <a:prstClr val="black"/>
                </a:solidFill>
                <a:latin typeface="Arial Narrow"/>
              </a:rPr>
              <a:t>МИНИСТЕРСТВО ЗДРАВООХРАНЕНИЯ </a:t>
            </a:r>
            <a:endParaRPr kern="0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ru-RU" sz="1400" kern="0" dirty="0">
                <a:solidFill>
                  <a:prstClr val="black"/>
                </a:solidFill>
                <a:latin typeface="Arial Narrow"/>
              </a:rPr>
              <a:t>АЛТАЙСКОГО КРАЯ</a:t>
            </a:r>
            <a:endParaRPr kern="0" dirty="0">
              <a:solidFill>
                <a:prstClr val="black"/>
              </a:solidFill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ctrTitle"/>
          </p:nvPr>
        </p:nvSpPr>
        <p:spPr bwMode="auto">
          <a:xfrm>
            <a:off x="738909" y="2210893"/>
            <a:ext cx="6096640" cy="1982415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  <a:defRPr/>
            </a:pP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«Заключение договоров о целевом обучении по программам среднего профессионального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образования в 2025 году»</a:t>
            </a:r>
            <a:endParaRPr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sp>
        <p:nvSpPr>
          <p:cNvPr id="6" name="Параллелограмм 5"/>
          <p:cNvSpPr/>
          <p:nvPr/>
        </p:nvSpPr>
        <p:spPr bwMode="auto">
          <a:xfrm flipH="1">
            <a:off x="7319417" y="-557306"/>
            <a:ext cx="11913659" cy="10131674"/>
          </a:xfrm>
          <a:prstGeom prst="parallelogram">
            <a:avLst>
              <a:gd name="adj" fmla="val 55818"/>
            </a:avLst>
          </a:prstGeom>
          <a:gradFill>
            <a:gsLst>
              <a:gs pos="0">
                <a:srgbClr val="677BC1">
                  <a:alpha val="86000"/>
                </a:srgbClr>
              </a:gs>
              <a:gs pos="0">
                <a:srgbClr val="01AB72">
                  <a:alpha val="86000"/>
                </a:srgbClr>
              </a:gs>
              <a:gs pos="49000">
                <a:srgbClr val="0197A8">
                  <a:alpha val="98000"/>
                </a:srgbClr>
              </a:gs>
              <a:gs pos="100000">
                <a:srgbClr val="3489B5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 kern="0" dirty="0">
              <a:gradFill>
                <a:gsLst>
                  <a:gs pos="0">
                    <a:srgbClr val="01AB72"/>
                  </a:gs>
                  <a:gs pos="0">
                    <a:srgbClr val="01AB72"/>
                  </a:gs>
                  <a:gs pos="50000">
                    <a:srgbClr val="01A18F">
                      <a:alpha val="99000"/>
                    </a:srgbClr>
                  </a:gs>
                  <a:gs pos="100000">
                    <a:srgbClr val="328AB4"/>
                  </a:gs>
                </a:gsLst>
                <a:lin ang="5400000" scaled="1"/>
              </a:gradFill>
            </a:endParaRPr>
          </a:p>
        </p:txBody>
      </p:sp>
      <p:sp>
        <p:nvSpPr>
          <p:cNvPr id="14" name="Параллелограмм 13"/>
          <p:cNvSpPr/>
          <p:nvPr/>
        </p:nvSpPr>
        <p:spPr bwMode="auto">
          <a:xfrm flipH="1">
            <a:off x="7896573" y="-1421289"/>
            <a:ext cx="7096237" cy="6034818"/>
          </a:xfrm>
          <a:prstGeom prst="parallelogram">
            <a:avLst>
              <a:gd name="adj" fmla="val 55818"/>
            </a:avLst>
          </a:prstGeom>
          <a:gradFill>
            <a:gsLst>
              <a:gs pos="0">
                <a:srgbClr val="677BC1">
                  <a:alpha val="79000"/>
                </a:srgbClr>
              </a:gs>
              <a:gs pos="0">
                <a:srgbClr val="01AB72">
                  <a:alpha val="71000"/>
                </a:srgbClr>
              </a:gs>
              <a:gs pos="49000">
                <a:srgbClr val="0197A8">
                  <a:alpha val="96000"/>
                </a:srgbClr>
              </a:gs>
              <a:gs pos="100000">
                <a:srgbClr val="3489B5">
                  <a:alpha val="68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 kern="0" dirty="0">
              <a:gradFill>
                <a:gsLst>
                  <a:gs pos="0">
                    <a:srgbClr val="01AB72"/>
                  </a:gs>
                  <a:gs pos="0">
                    <a:srgbClr val="01AB72"/>
                  </a:gs>
                  <a:gs pos="50000">
                    <a:srgbClr val="01A18F">
                      <a:alpha val="99000"/>
                    </a:srgbClr>
                  </a:gs>
                  <a:gs pos="100000">
                    <a:srgbClr val="328AB4"/>
                  </a:gs>
                </a:gsLst>
                <a:lin ang="5400000" scaled="1"/>
              </a:gradFill>
            </a:endParaRPr>
          </a:p>
        </p:txBody>
      </p:sp>
      <p:sp>
        <p:nvSpPr>
          <p:cNvPr id="15" name="Параллелограмм 14"/>
          <p:cNvSpPr/>
          <p:nvPr/>
        </p:nvSpPr>
        <p:spPr bwMode="auto">
          <a:xfrm flipH="1">
            <a:off x="15342858" y="-2493146"/>
            <a:ext cx="4366688" cy="4652210"/>
          </a:xfrm>
          <a:prstGeom prst="parallelogram">
            <a:avLst>
              <a:gd name="adj" fmla="val 61381"/>
            </a:avLst>
          </a:prstGeom>
          <a:gradFill>
            <a:gsLst>
              <a:gs pos="0">
                <a:srgbClr val="677BC1"/>
              </a:gs>
              <a:gs pos="0">
                <a:srgbClr val="01AB72">
                  <a:alpha val="50000"/>
                </a:srgbClr>
              </a:gs>
              <a:gs pos="49000">
                <a:srgbClr val="0197A8">
                  <a:alpha val="68000"/>
                </a:srgbClr>
              </a:gs>
              <a:gs pos="100000">
                <a:srgbClr val="3489B5"/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 kern="0" dirty="0">
              <a:gradFill>
                <a:gsLst>
                  <a:gs pos="0">
                    <a:srgbClr val="01AB72"/>
                  </a:gs>
                  <a:gs pos="0">
                    <a:srgbClr val="01AB72"/>
                  </a:gs>
                  <a:gs pos="50000">
                    <a:srgbClr val="01A18F">
                      <a:alpha val="99000"/>
                    </a:srgbClr>
                  </a:gs>
                  <a:gs pos="100000">
                    <a:srgbClr val="328AB4"/>
                  </a:gs>
                </a:gsLst>
                <a:lin ang="5400000" scaled="1"/>
              </a:gradFill>
            </a:endParaRPr>
          </a:p>
        </p:txBody>
      </p:sp>
      <p:sp>
        <p:nvSpPr>
          <p:cNvPr id="17" name="TextBox 16"/>
          <p:cNvSpPr txBox="1"/>
          <p:nvPr/>
        </p:nvSpPr>
        <p:spPr bwMode="auto">
          <a:xfrm>
            <a:off x="358642" y="6249534"/>
            <a:ext cx="444849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400" kern="0" dirty="0">
                <a:solidFill>
                  <a:prstClr val="black"/>
                </a:solidFill>
                <a:latin typeface="Arial Narrow"/>
              </a:rPr>
              <a:t>г. Барнаул, </a:t>
            </a:r>
            <a:r>
              <a:rPr lang="ru-RU" sz="1400" kern="0" dirty="0" smtClean="0">
                <a:solidFill>
                  <a:prstClr val="black"/>
                </a:solidFill>
                <a:latin typeface="Arial Narrow"/>
              </a:rPr>
              <a:t>5 февраля 2025 </a:t>
            </a:r>
            <a:r>
              <a:rPr lang="ru-RU" sz="1400" kern="0" dirty="0">
                <a:solidFill>
                  <a:prstClr val="black"/>
                </a:solidFill>
                <a:latin typeface="Arial Narrow"/>
              </a:rPr>
              <a:t>года</a:t>
            </a:r>
            <a:endParaRPr kern="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2037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601959890" name="Рисунок 4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334962" y="358744"/>
            <a:ext cx="777480" cy="565939"/>
          </a:xfrm>
          <a:prstGeom prst="rect">
            <a:avLst/>
          </a:prstGeom>
          <a:ln>
            <a:noFill/>
          </a:ln>
        </p:spPr>
      </p:pic>
      <p:sp>
        <p:nvSpPr>
          <p:cNvPr id="1096745392" name="Параллелограмм 11"/>
          <p:cNvSpPr/>
          <p:nvPr/>
        </p:nvSpPr>
        <p:spPr bwMode="auto">
          <a:xfrm rot="17987391" flipH="1">
            <a:off x="8912427" y="-1416043"/>
            <a:ext cx="3849144" cy="4100825"/>
          </a:xfrm>
          <a:prstGeom prst="parallelogram">
            <a:avLst>
              <a:gd name="adj" fmla="val 61381"/>
            </a:avLst>
          </a:prstGeom>
          <a:gradFill>
            <a:gsLst>
              <a:gs pos="0">
                <a:srgbClr val="677BC1"/>
              </a:gs>
              <a:gs pos="0">
                <a:srgbClr val="01AB72">
                  <a:alpha val="50000"/>
                </a:srgbClr>
              </a:gs>
              <a:gs pos="49000">
                <a:srgbClr val="0197A8">
                  <a:alpha val="68000"/>
                </a:srgbClr>
              </a:gs>
              <a:gs pos="100000">
                <a:srgbClr val="3489B5"/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 kern="0" dirty="0">
              <a:gradFill>
                <a:gsLst>
                  <a:gs pos="0">
                    <a:srgbClr val="01AB72"/>
                  </a:gs>
                  <a:gs pos="0">
                    <a:srgbClr val="01AB72"/>
                  </a:gs>
                  <a:gs pos="50000">
                    <a:srgbClr val="01A18F">
                      <a:alpha val="99000"/>
                    </a:srgbClr>
                  </a:gs>
                  <a:gs pos="100000">
                    <a:srgbClr val="328AB4"/>
                  </a:gs>
                </a:gsLst>
                <a:lin ang="5400000" scaled="1"/>
              </a:gradFill>
            </a:endParaRPr>
          </a:p>
        </p:txBody>
      </p:sp>
      <p:sp>
        <p:nvSpPr>
          <p:cNvPr id="928617902" name="Параллелограмм 12"/>
          <p:cNvSpPr/>
          <p:nvPr/>
        </p:nvSpPr>
        <p:spPr bwMode="auto">
          <a:xfrm rot="7154776" flipH="1">
            <a:off x="8512288" y="-170489"/>
            <a:ext cx="935082" cy="1037207"/>
          </a:xfrm>
          <a:prstGeom prst="parallelogram">
            <a:avLst>
              <a:gd name="adj" fmla="val 61381"/>
            </a:avLst>
          </a:prstGeom>
          <a:gradFill>
            <a:gsLst>
              <a:gs pos="0">
                <a:srgbClr val="677BC1"/>
              </a:gs>
              <a:gs pos="0">
                <a:srgbClr val="01AB72">
                  <a:alpha val="75000"/>
                </a:srgbClr>
              </a:gs>
              <a:gs pos="49000">
                <a:srgbClr val="0197A8"/>
              </a:gs>
              <a:gs pos="100000">
                <a:srgbClr val="3489B5"/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 kern="0" dirty="0">
              <a:gradFill>
                <a:gsLst>
                  <a:gs pos="0">
                    <a:srgbClr val="01AB72"/>
                  </a:gs>
                  <a:gs pos="0">
                    <a:srgbClr val="01AB72"/>
                  </a:gs>
                  <a:gs pos="50000">
                    <a:srgbClr val="01A18F">
                      <a:alpha val="99000"/>
                    </a:srgbClr>
                  </a:gs>
                  <a:gs pos="100000">
                    <a:srgbClr val="328AB4"/>
                  </a:gs>
                </a:gsLst>
                <a:lin ang="5400000" scaled="1"/>
              </a:gradFill>
            </a:endParaRPr>
          </a:p>
        </p:txBody>
      </p:sp>
      <p:graphicFrame>
        <p:nvGraphicFramePr>
          <p:cNvPr id="1556749520" name="Диаграмма 1556749519"/>
          <p:cNvGraphicFramePr>
            <a:graphicFrameLocks/>
          </p:cNvGraphicFramePr>
          <p:nvPr/>
        </p:nvGraphicFramePr>
        <p:xfrm>
          <a:off x="6906980" y="4609615"/>
          <a:ext cx="2783858" cy="11074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396180" y="43943"/>
            <a:ext cx="10144431" cy="1325563"/>
          </a:xfrm>
        </p:spPr>
        <p:txBody>
          <a:bodyPr>
            <a:normAutofit/>
          </a:bodyPr>
          <a:lstStyle/>
          <a:p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Документы, регулирующие </a:t>
            </a:r>
            <a:b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</a:b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правовые отношения</a:t>
            </a: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2197327" y="1577239"/>
            <a:ext cx="9665110" cy="1173554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54013" lvl="0"/>
            <a:r>
              <a:rPr lang="ru-RU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Федеральный закон от 29 декабря 2012 г. №273-ФЗ </a:t>
            </a:r>
          </a:p>
          <a:p>
            <a:pPr marL="354013" lvl="0"/>
            <a:r>
              <a:rPr lang="ru-RU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«Об образовании в Российской Федерации»</a:t>
            </a:r>
          </a:p>
          <a:p>
            <a:pPr marL="354013" lvl="0"/>
            <a:r>
              <a:rPr lang="ru-RU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Статья 56. Целевое </a:t>
            </a:r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обучение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197327" y="2972972"/>
            <a:ext cx="9665110" cy="120008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54013" lvl="0"/>
            <a:r>
              <a:rPr lang="ru-RU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Постановление Правительства РФ от </a:t>
            </a:r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27 апреля  2024 </a:t>
            </a:r>
            <a:r>
              <a:rPr lang="ru-RU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г. № </a:t>
            </a:r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555 </a:t>
            </a:r>
            <a:endParaRPr lang="ru-RU" sz="2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marL="354013" lvl="0"/>
            <a:r>
              <a:rPr lang="ru-RU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«О целевом обучении по образовательным программам среднего профессионального и высшего </a:t>
            </a:r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образования» </a:t>
            </a:r>
          </a:p>
          <a:p>
            <a:pPr marL="354013" lvl="0"/>
            <a:endParaRPr lang="ru-RU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34962" y="1497596"/>
            <a:ext cx="1808470" cy="1458005"/>
          </a:xfrm>
          <a:prstGeom prst="rect">
            <a:avLst/>
          </a:prstGeom>
          <a:blipFill rotWithShape="1">
            <a:blip r:embed="rId5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Прямоугольник 10"/>
          <p:cNvSpPr/>
          <p:nvPr/>
        </p:nvSpPr>
        <p:spPr>
          <a:xfrm>
            <a:off x="644175" y="2972972"/>
            <a:ext cx="1504010" cy="1200085"/>
          </a:xfrm>
          <a:prstGeom prst="rect">
            <a:avLst/>
          </a:prstGeom>
          <a:blipFill rotWithShape="1">
            <a:blip r:embed="rId6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16" name="Picture 4" descr="Picture background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4034" y="5253797"/>
            <a:ext cx="3889375" cy="1377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Скругленный прямоугольник 11"/>
          <p:cNvSpPr/>
          <p:nvPr/>
        </p:nvSpPr>
        <p:spPr bwMode="auto">
          <a:xfrm>
            <a:off x="2197327" y="4296407"/>
            <a:ext cx="9665110" cy="83404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54013" lvl="0"/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Указ </a:t>
            </a:r>
            <a:r>
              <a:rPr lang="ru-RU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Губернатора Алтайского края </a:t>
            </a:r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от 05.12.2016 </a:t>
            </a:r>
            <a:r>
              <a:rPr lang="ru-RU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№ </a:t>
            </a:r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151 </a:t>
            </a:r>
          </a:p>
          <a:p>
            <a:pPr marL="354013" lvl="0"/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«О внесении изменений в указ Губернатора Алтайского края от 05.12.2016 № 151» (о полномочиях Министерства здравоохранения Алтайского края)</a:t>
            </a:r>
            <a:endParaRPr lang="ru-RU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490327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104" name="Picture 8" descr="https://avatars.mds.yandex.net/i?id=f3b8ebc8d4109dbcd3dd011643992e242ca09af6-5331866-images-thumbs&amp;n=1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15" r="2259"/>
          <a:stretch/>
        </p:blipFill>
        <p:spPr bwMode="auto">
          <a:xfrm>
            <a:off x="5094782" y="2183005"/>
            <a:ext cx="1812197" cy="1846761"/>
          </a:xfrm>
          <a:prstGeom prst="rect">
            <a:avLst/>
          </a:prstGeom>
          <a:gradFill>
            <a:gsLst>
              <a:gs pos="8000">
                <a:srgbClr val="A7FFFF"/>
              </a:gs>
              <a:gs pos="31000">
                <a:schemeClr val="accent1">
                  <a:lumMod val="45000"/>
                  <a:lumOff val="55000"/>
                </a:schemeClr>
              </a:gs>
              <a:gs pos="65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  <p:pic>
        <p:nvPicPr>
          <p:cNvPr id="1601959890" name="Рисунок 4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334962" y="358744"/>
            <a:ext cx="777480" cy="565939"/>
          </a:xfrm>
          <a:prstGeom prst="rect">
            <a:avLst/>
          </a:prstGeom>
          <a:ln>
            <a:noFill/>
          </a:ln>
        </p:spPr>
      </p:pic>
      <p:sp>
        <p:nvSpPr>
          <p:cNvPr id="1096745392" name="Параллелограмм 11"/>
          <p:cNvSpPr/>
          <p:nvPr/>
        </p:nvSpPr>
        <p:spPr bwMode="auto">
          <a:xfrm rot="17987391" flipH="1">
            <a:off x="9032181" y="-1446923"/>
            <a:ext cx="3632663" cy="3839911"/>
          </a:xfrm>
          <a:prstGeom prst="parallelogram">
            <a:avLst>
              <a:gd name="adj" fmla="val 61381"/>
            </a:avLst>
          </a:prstGeom>
          <a:gradFill>
            <a:gsLst>
              <a:gs pos="0">
                <a:srgbClr val="677BC1"/>
              </a:gs>
              <a:gs pos="0">
                <a:srgbClr val="01AB72">
                  <a:alpha val="50000"/>
                </a:srgbClr>
              </a:gs>
              <a:gs pos="49000">
                <a:srgbClr val="0197A8">
                  <a:alpha val="68000"/>
                </a:srgbClr>
              </a:gs>
              <a:gs pos="100000">
                <a:srgbClr val="3489B5"/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 kern="0" dirty="0">
              <a:gradFill>
                <a:gsLst>
                  <a:gs pos="0">
                    <a:srgbClr val="01AB72"/>
                  </a:gs>
                  <a:gs pos="0">
                    <a:srgbClr val="01AB72"/>
                  </a:gs>
                  <a:gs pos="50000">
                    <a:srgbClr val="01A18F">
                      <a:alpha val="99000"/>
                    </a:srgbClr>
                  </a:gs>
                  <a:gs pos="100000">
                    <a:srgbClr val="328AB4"/>
                  </a:gs>
                </a:gsLst>
                <a:lin ang="5400000" scaled="1"/>
              </a:gradFill>
            </a:endParaRPr>
          </a:p>
        </p:txBody>
      </p:sp>
      <p:sp>
        <p:nvSpPr>
          <p:cNvPr id="928617902" name="Параллелограмм 12"/>
          <p:cNvSpPr/>
          <p:nvPr/>
        </p:nvSpPr>
        <p:spPr bwMode="auto">
          <a:xfrm rot="7154776" flipH="1">
            <a:off x="8414103" y="-86822"/>
            <a:ext cx="914889" cy="843928"/>
          </a:xfrm>
          <a:prstGeom prst="parallelogram">
            <a:avLst>
              <a:gd name="adj" fmla="val 61381"/>
            </a:avLst>
          </a:prstGeom>
          <a:gradFill>
            <a:gsLst>
              <a:gs pos="0">
                <a:srgbClr val="677BC1"/>
              </a:gs>
              <a:gs pos="0">
                <a:srgbClr val="01AB72">
                  <a:alpha val="75000"/>
                </a:srgbClr>
              </a:gs>
              <a:gs pos="49000">
                <a:srgbClr val="0197A8"/>
              </a:gs>
              <a:gs pos="100000">
                <a:srgbClr val="3489B5"/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 kern="0" dirty="0">
              <a:gradFill>
                <a:gsLst>
                  <a:gs pos="0">
                    <a:srgbClr val="01AB72"/>
                  </a:gs>
                  <a:gs pos="0">
                    <a:srgbClr val="01AB72"/>
                  </a:gs>
                  <a:gs pos="50000">
                    <a:srgbClr val="01A18F">
                      <a:alpha val="99000"/>
                    </a:srgbClr>
                  </a:gs>
                  <a:gs pos="100000">
                    <a:srgbClr val="328AB4"/>
                  </a:gs>
                </a:gsLst>
                <a:lin ang="5400000" scaled="1"/>
              </a:gradFill>
            </a:endParaRPr>
          </a:p>
        </p:txBody>
      </p:sp>
      <p:graphicFrame>
        <p:nvGraphicFramePr>
          <p:cNvPr id="1556749520" name="Диаграмма 1556749519"/>
          <p:cNvGraphicFramePr>
            <a:graphicFrameLocks/>
          </p:cNvGraphicFramePr>
          <p:nvPr/>
        </p:nvGraphicFramePr>
        <p:xfrm>
          <a:off x="6906980" y="4609615"/>
          <a:ext cx="2783858" cy="11074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6E6D6374-7E02-46F3-A7C4-1E2523BBC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3304" y="59197"/>
            <a:ext cx="10515600" cy="1325563"/>
          </a:xfrm>
        </p:spPr>
        <p:txBody>
          <a:bodyPr>
            <a:normAutofit/>
          </a:bodyPr>
          <a:lstStyle/>
          <a:p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Стороны договора о целевом обучении</a:t>
            </a:r>
          </a:p>
        </p:txBody>
      </p:sp>
      <p:grpSp>
        <p:nvGrpSpPr>
          <p:cNvPr id="18" name="Группа 17"/>
          <p:cNvGrpSpPr/>
          <p:nvPr/>
        </p:nvGrpSpPr>
        <p:grpSpPr>
          <a:xfrm>
            <a:off x="1093231" y="1558251"/>
            <a:ext cx="2665714" cy="1332723"/>
            <a:chOff x="1909926" y="1697017"/>
            <a:chExt cx="2128302" cy="799218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19" name="Скругленный прямоугольник 18"/>
            <p:cNvSpPr/>
            <p:nvPr/>
          </p:nvSpPr>
          <p:spPr>
            <a:xfrm>
              <a:off x="1909926" y="1697017"/>
              <a:ext cx="2128302" cy="799218"/>
            </a:xfrm>
            <a:prstGeom prst="roundRect">
              <a:avLst>
                <a:gd name="adj" fmla="val 10000"/>
              </a:avLst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Скругленный прямоугольник 4"/>
            <p:cNvSpPr/>
            <p:nvPr/>
          </p:nvSpPr>
          <p:spPr>
            <a:xfrm>
              <a:off x="2002516" y="1842997"/>
              <a:ext cx="2015296" cy="592016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2385" tIns="32385" rIns="32385" bIns="32385" numCol="1" spcCol="1270" anchor="t" anchorCtr="0">
              <a:noAutofit/>
            </a:bodyPr>
            <a:lstStyle/>
            <a:p>
              <a:pPr marL="285750" lvl="1" indent="-28575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</a:pPr>
              <a:r>
                <a:rPr lang="ru-RU" sz="2400" dirty="0" smtClean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PT Astra Serif" panose="020A0603040505020204" pitchFamily="18" charset="-52"/>
                  <a:ea typeface="PT Astra Serif" panose="020A0603040505020204" pitchFamily="18" charset="-52"/>
                </a:rPr>
                <a:t>Гражданин</a:t>
              </a:r>
              <a:endParaRPr lang="ru-RU" sz="24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endParaRPr>
            </a:p>
          </p:txBody>
        </p:sp>
      </p:grpSp>
      <p:grpSp>
        <p:nvGrpSpPr>
          <p:cNvPr id="21" name="Группа 20"/>
          <p:cNvGrpSpPr/>
          <p:nvPr/>
        </p:nvGrpSpPr>
        <p:grpSpPr>
          <a:xfrm>
            <a:off x="7959736" y="1489648"/>
            <a:ext cx="2665714" cy="1329929"/>
            <a:chOff x="2183353" y="3533208"/>
            <a:chExt cx="3222057" cy="1329929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22" name="Скругленный прямоугольник 21"/>
            <p:cNvSpPr/>
            <p:nvPr/>
          </p:nvSpPr>
          <p:spPr>
            <a:xfrm>
              <a:off x="2198354" y="3533208"/>
              <a:ext cx="3207056" cy="1329929"/>
            </a:xfrm>
            <a:prstGeom prst="roundRect">
              <a:avLst>
                <a:gd name="adj" fmla="val 10000"/>
              </a:avLst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3" name="Скругленный прямоугольник 4"/>
            <p:cNvSpPr/>
            <p:nvPr/>
          </p:nvSpPr>
          <p:spPr>
            <a:xfrm>
              <a:off x="2183353" y="3706305"/>
              <a:ext cx="3145846" cy="983734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8100" tIns="38100" rIns="38100" bIns="38100" numCol="1" spcCol="1270" anchor="t" anchorCtr="0">
              <a:noAutofit/>
            </a:bodyPr>
            <a:lstStyle/>
            <a:p>
              <a:pPr marL="0" lvl="1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</a:pPr>
              <a:r>
                <a:rPr lang="ru-RU" sz="2400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PT Astra Serif" panose="020A0603040505020204" pitchFamily="18" charset="-52"/>
                  <a:ea typeface="PT Astra Serif" panose="020A0603040505020204" pitchFamily="18" charset="-52"/>
                </a:rPr>
                <a:t>Заказчик</a:t>
              </a:r>
              <a:r>
                <a:rPr lang="ru-RU" sz="2400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PT Astra Serif" panose="020A0603040505020204" pitchFamily="18" charset="-52"/>
                  <a:ea typeface="PT Astra Serif" panose="020A0603040505020204" pitchFamily="18" charset="-52"/>
                </a:rPr>
                <a:t> </a:t>
              </a:r>
              <a:r>
                <a:rPr lang="ru-RU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PT Astra Serif" panose="020A0603040505020204" pitchFamily="18" charset="-52"/>
                  <a:ea typeface="PT Astra Serif" panose="020A0603040505020204" pitchFamily="18" charset="-52"/>
                </a:rPr>
                <a:t>(Министерство здравоохранения Алтайского края)</a:t>
              </a:r>
            </a:p>
          </p:txBody>
        </p:sp>
      </p:grpSp>
      <p:grpSp>
        <p:nvGrpSpPr>
          <p:cNvPr id="24" name="Группа 23"/>
          <p:cNvGrpSpPr/>
          <p:nvPr/>
        </p:nvGrpSpPr>
        <p:grpSpPr>
          <a:xfrm>
            <a:off x="5052879" y="1741970"/>
            <a:ext cx="1546696" cy="924323"/>
            <a:chOff x="1507822" y="2393827"/>
            <a:chExt cx="1807295" cy="675640"/>
          </a:xfrm>
          <a:gradFill>
            <a:gsLst>
              <a:gs pos="75000">
                <a:srgbClr val="8BCCE9"/>
              </a:gs>
              <a:gs pos="92000">
                <a:srgbClr val="0197A8">
                  <a:alpha val="68000"/>
                </a:srgbClr>
              </a:gs>
              <a:gs pos="100000">
                <a:srgbClr val="3489B5"/>
              </a:gs>
            </a:gsLst>
            <a:lin ang="18000000" scaled="0"/>
          </a:gradFill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</p:grpSpPr>
        <p:sp>
          <p:nvSpPr>
            <p:cNvPr id="25" name="Скругленный прямоугольник 24"/>
            <p:cNvSpPr/>
            <p:nvPr/>
          </p:nvSpPr>
          <p:spPr>
            <a:xfrm>
              <a:off x="1507822" y="2393827"/>
              <a:ext cx="1807295" cy="675640"/>
            </a:xfrm>
            <a:prstGeom prst="roundRect">
              <a:avLst>
                <a:gd name="adj" fmla="val 10000"/>
              </a:avLst>
            </a:prstGeom>
            <a:grp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Скругленный прямоугольник 4"/>
            <p:cNvSpPr/>
            <p:nvPr/>
          </p:nvSpPr>
          <p:spPr>
            <a:xfrm>
              <a:off x="1527611" y="2437470"/>
              <a:ext cx="1748532" cy="577544"/>
            </a:xfrm>
            <a:prstGeom prst="rect">
              <a:avLst/>
            </a:prstGeom>
            <a:grp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6670" tIns="17780" rIns="26670" bIns="17780" numCol="1" spcCol="1270" anchor="ctr" anchorCtr="0">
              <a:noAutofit/>
            </a:bodyPr>
            <a:lstStyle/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PT Astra Serif" panose="020A0603040505020204" pitchFamily="18" charset="-52"/>
                  <a:ea typeface="PT Astra Serif" panose="020A0603040505020204" pitchFamily="18" charset="-52"/>
                </a:rPr>
                <a:t>Договор о целевом обучении</a:t>
              </a:r>
            </a:p>
          </p:txBody>
        </p:sp>
      </p:grpSp>
      <p:grpSp>
        <p:nvGrpSpPr>
          <p:cNvPr id="27" name="Группа 26"/>
          <p:cNvGrpSpPr/>
          <p:nvPr/>
        </p:nvGrpSpPr>
        <p:grpSpPr>
          <a:xfrm>
            <a:off x="1066997" y="4503186"/>
            <a:ext cx="2852068" cy="1213863"/>
            <a:chOff x="8688121" y="1245717"/>
            <a:chExt cx="1929457" cy="1576493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28" name="Скругленный прямоугольник 27"/>
            <p:cNvSpPr/>
            <p:nvPr/>
          </p:nvSpPr>
          <p:spPr>
            <a:xfrm>
              <a:off x="8688121" y="1245717"/>
              <a:ext cx="1929457" cy="1576493"/>
            </a:xfrm>
            <a:prstGeom prst="roundRect">
              <a:avLst>
                <a:gd name="adj" fmla="val 10000"/>
              </a:avLst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</p:sp>
        <p:sp>
          <p:nvSpPr>
            <p:cNvPr id="29" name="Скругленный прямоугольник 4"/>
            <p:cNvSpPr/>
            <p:nvPr/>
          </p:nvSpPr>
          <p:spPr>
            <a:xfrm>
              <a:off x="8804462" y="1269546"/>
              <a:ext cx="1763894" cy="1428876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8100" tIns="38100" rIns="38100" bIns="38100" numCol="1" spcCol="1270" anchor="t" anchorCtr="0">
              <a:noAutofit/>
            </a:bodyPr>
            <a:lstStyle/>
            <a:p>
              <a:pPr marL="228600" lvl="1" indent="-22860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</a:pPr>
              <a:r>
                <a:rPr lang="ru-RU" sz="2400" dirty="0" smtClean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PT Astra Serif" panose="020A0603040505020204" pitchFamily="18" charset="-52"/>
                  <a:ea typeface="PT Astra Serif" panose="020A0603040505020204" pitchFamily="18" charset="-52"/>
                </a:rPr>
                <a:t>Образовательная организация </a:t>
              </a:r>
            </a:p>
            <a:p>
              <a:pPr marL="0" lvl="1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ru-RU" sz="1600" i="1" dirty="0" smtClean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PT Astra Serif" panose="020A0603040505020204" pitchFamily="18" charset="-52"/>
                  <a:ea typeface="PT Astra Serif" panose="020A0603040505020204" pitchFamily="18" charset="-52"/>
                </a:rPr>
                <a:t>(ПОО, подведомственные Минздраву Алтайского края)</a:t>
              </a:r>
            </a:p>
            <a:p>
              <a:pPr marL="457200" lvl="2" indent="-228600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</a:pPr>
              <a:endParaRPr lang="ru-RU" sz="20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endParaRPr>
            </a:p>
            <a:p>
              <a:pPr marL="228600" lvl="1" indent="-228600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</a:pPr>
              <a:endParaRPr lang="ru-RU" sz="20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endParaRPr>
            </a:p>
          </p:txBody>
        </p:sp>
      </p:grpSp>
      <p:grpSp>
        <p:nvGrpSpPr>
          <p:cNvPr id="30" name="Группа 29"/>
          <p:cNvGrpSpPr/>
          <p:nvPr/>
        </p:nvGrpSpPr>
        <p:grpSpPr>
          <a:xfrm>
            <a:off x="8224208" y="4410352"/>
            <a:ext cx="2933259" cy="1278025"/>
            <a:chOff x="8146882" y="3713441"/>
            <a:chExt cx="1911385" cy="1290776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31" name="Скругленный прямоугольник 30"/>
            <p:cNvSpPr/>
            <p:nvPr/>
          </p:nvSpPr>
          <p:spPr>
            <a:xfrm>
              <a:off x="8146882" y="3713441"/>
              <a:ext cx="1911385" cy="1290776"/>
            </a:xfrm>
            <a:prstGeom prst="roundRect">
              <a:avLst>
                <a:gd name="adj" fmla="val 10000"/>
              </a:avLst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2" name="Скругленный прямоугольник 4"/>
            <p:cNvSpPr/>
            <p:nvPr/>
          </p:nvSpPr>
          <p:spPr>
            <a:xfrm>
              <a:off x="8183161" y="3801824"/>
              <a:ext cx="1765123" cy="1166115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8100" tIns="38100" rIns="38100" bIns="38100" numCol="1" spcCol="1270" anchor="t" anchorCtr="0">
              <a:noAutofit/>
            </a:bodyPr>
            <a:lstStyle/>
            <a:p>
              <a:pPr marL="228600" lvl="1" indent="-22860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</a:pPr>
              <a:r>
                <a:rPr lang="ru-RU" sz="2400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PT Astra Serif" panose="020A0603040505020204" pitchFamily="18" charset="-52"/>
                  <a:ea typeface="PT Astra Serif" panose="020A0603040505020204" pitchFamily="18" charset="-52"/>
                </a:rPr>
                <a:t>Работодатель</a:t>
              </a:r>
            </a:p>
            <a:p>
              <a:pPr marL="0" lvl="1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ru-RU" sz="1600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PT Astra Serif" panose="020A0603040505020204" pitchFamily="18" charset="-52"/>
                  <a:ea typeface="PT Astra Serif" panose="020A0603040505020204" pitchFamily="18" charset="-52"/>
                </a:rPr>
                <a:t>(организация в которой будет работать Гражданин)</a:t>
              </a:r>
            </a:p>
          </p:txBody>
        </p:sp>
      </p:grpSp>
      <p:cxnSp>
        <p:nvCxnSpPr>
          <p:cNvPr id="11" name="Прямая со стрелкой 10"/>
          <p:cNvCxnSpPr/>
          <p:nvPr/>
        </p:nvCxnSpPr>
        <p:spPr>
          <a:xfrm>
            <a:off x="3755119" y="2174520"/>
            <a:ext cx="1281342" cy="165535"/>
          </a:xfrm>
          <a:prstGeom prst="straightConnector1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23" idx="1"/>
          </p:cNvCxnSpPr>
          <p:nvPr/>
        </p:nvCxnSpPr>
        <p:spPr>
          <a:xfrm flipH="1">
            <a:off x="6599575" y="2154612"/>
            <a:ext cx="1360161" cy="102675"/>
          </a:xfrm>
          <a:prstGeom prst="straightConnector1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 bwMode="auto">
          <a:xfrm flipV="1">
            <a:off x="3911042" y="3922777"/>
            <a:ext cx="1183740" cy="696063"/>
          </a:xfrm>
          <a:prstGeom prst="straightConnector1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 bwMode="auto">
          <a:xfrm flipH="1" flipV="1">
            <a:off x="6566221" y="3922777"/>
            <a:ext cx="1657988" cy="575086"/>
          </a:xfrm>
          <a:prstGeom prst="straightConnector1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06440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601959890" name="Рисунок 4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334962" y="358744"/>
            <a:ext cx="777480" cy="565939"/>
          </a:xfrm>
          <a:prstGeom prst="rect">
            <a:avLst/>
          </a:prstGeom>
          <a:ln>
            <a:noFill/>
          </a:ln>
        </p:spPr>
      </p:pic>
      <p:sp>
        <p:nvSpPr>
          <p:cNvPr id="1096745392" name="Параллелограмм 11"/>
          <p:cNvSpPr/>
          <p:nvPr/>
        </p:nvSpPr>
        <p:spPr bwMode="auto">
          <a:xfrm rot="17987391" flipH="1">
            <a:off x="8756948" y="-1548257"/>
            <a:ext cx="3849144" cy="4100825"/>
          </a:xfrm>
          <a:prstGeom prst="parallelogram">
            <a:avLst>
              <a:gd name="adj" fmla="val 61381"/>
            </a:avLst>
          </a:prstGeom>
          <a:gradFill>
            <a:gsLst>
              <a:gs pos="0">
                <a:srgbClr val="677BC1"/>
              </a:gs>
              <a:gs pos="0">
                <a:srgbClr val="01AB72">
                  <a:alpha val="50000"/>
                </a:srgbClr>
              </a:gs>
              <a:gs pos="49000">
                <a:srgbClr val="0197A8">
                  <a:alpha val="68000"/>
                </a:srgbClr>
              </a:gs>
              <a:gs pos="100000">
                <a:srgbClr val="3489B5"/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gradFill>
                <a:gsLst>
                  <a:gs pos="0">
                    <a:srgbClr val="01AB72"/>
                  </a:gs>
                  <a:gs pos="0">
                    <a:srgbClr val="01AB72"/>
                  </a:gs>
                  <a:gs pos="50000">
                    <a:srgbClr val="01A18F">
                      <a:alpha val="99000"/>
                    </a:srgbClr>
                  </a:gs>
                  <a:gs pos="100000">
                    <a:srgbClr val="328AB4"/>
                  </a:gs>
                </a:gsLst>
                <a:lin ang="5400000" scaled="1"/>
              </a:gradFill>
              <a:effectLst/>
              <a:uLnTx/>
              <a:uFillTx/>
              <a:latin typeface="Calibri"/>
              <a:cs typeface="Arial"/>
            </a:endParaRPr>
          </a:p>
        </p:txBody>
      </p:sp>
      <p:sp>
        <p:nvSpPr>
          <p:cNvPr id="928617902" name="Параллелограмм 12"/>
          <p:cNvSpPr/>
          <p:nvPr/>
        </p:nvSpPr>
        <p:spPr bwMode="auto">
          <a:xfrm rot="7154776" flipH="1">
            <a:off x="8314754" y="-221866"/>
            <a:ext cx="935082" cy="1037207"/>
          </a:xfrm>
          <a:prstGeom prst="parallelogram">
            <a:avLst>
              <a:gd name="adj" fmla="val 61381"/>
            </a:avLst>
          </a:prstGeom>
          <a:gradFill>
            <a:gsLst>
              <a:gs pos="0">
                <a:srgbClr val="677BC1"/>
              </a:gs>
              <a:gs pos="0">
                <a:srgbClr val="01AB72">
                  <a:alpha val="75000"/>
                </a:srgbClr>
              </a:gs>
              <a:gs pos="49000">
                <a:srgbClr val="0197A8"/>
              </a:gs>
              <a:gs pos="100000">
                <a:srgbClr val="3489B5"/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gradFill>
                <a:gsLst>
                  <a:gs pos="0">
                    <a:srgbClr val="01AB72"/>
                  </a:gs>
                  <a:gs pos="0">
                    <a:srgbClr val="01AB72"/>
                  </a:gs>
                  <a:gs pos="50000">
                    <a:srgbClr val="01A18F">
                      <a:alpha val="99000"/>
                    </a:srgbClr>
                  </a:gs>
                  <a:gs pos="100000">
                    <a:srgbClr val="328AB4"/>
                  </a:gs>
                </a:gsLst>
                <a:lin ang="5400000" scaled="1"/>
              </a:gradFill>
              <a:effectLst/>
              <a:uLnTx/>
              <a:uFillTx/>
              <a:latin typeface="Calibri"/>
              <a:cs typeface="Arial"/>
            </a:endParaRPr>
          </a:p>
        </p:txBody>
      </p:sp>
      <p:graphicFrame>
        <p:nvGraphicFramePr>
          <p:cNvPr id="1556749520" name="Диаграмма 1556749519"/>
          <p:cNvGraphicFramePr>
            <a:graphicFrameLocks/>
          </p:cNvGraphicFramePr>
          <p:nvPr/>
        </p:nvGraphicFramePr>
        <p:xfrm>
          <a:off x="6906980" y="4609615"/>
          <a:ext cx="2783858" cy="11074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6E6D6374-7E02-46F3-A7C4-1E2523BBC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3304" y="59197"/>
            <a:ext cx="10515600" cy="1325563"/>
          </a:xfrm>
        </p:spPr>
        <p:txBody>
          <a:bodyPr>
            <a:normAutofit/>
          </a:bodyPr>
          <a:lstStyle/>
          <a:p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  Ответственность сторон</a:t>
            </a:r>
          </a:p>
        </p:txBody>
      </p:sp>
      <p:graphicFrame>
        <p:nvGraphicFramePr>
          <p:cNvPr id="5" name="Схема 4"/>
          <p:cNvGraphicFramePr/>
          <p:nvPr/>
        </p:nvGraphicFramePr>
        <p:xfrm>
          <a:off x="334927" y="1289843"/>
          <a:ext cx="11640763" cy="16098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graphicFrame>
        <p:nvGraphicFramePr>
          <p:cNvPr id="26" name="Схема 25"/>
          <p:cNvGraphicFramePr/>
          <p:nvPr/>
        </p:nvGraphicFramePr>
        <p:xfrm>
          <a:off x="399396" y="3169354"/>
          <a:ext cx="11570953" cy="12281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graphicFrame>
        <p:nvGraphicFramePr>
          <p:cNvPr id="27" name="Схема 26"/>
          <p:cNvGraphicFramePr/>
          <p:nvPr/>
        </p:nvGraphicFramePr>
        <p:xfrm>
          <a:off x="334927" y="4768445"/>
          <a:ext cx="11710081" cy="14481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5" r:lo="rId16" r:qs="rId17" r:cs="rId18"/>
          </a:graphicData>
        </a:graphic>
      </p:graphicFrame>
      <p:grpSp>
        <p:nvGrpSpPr>
          <p:cNvPr id="28" name="Группа 27"/>
          <p:cNvGrpSpPr/>
          <p:nvPr/>
        </p:nvGrpSpPr>
        <p:grpSpPr>
          <a:xfrm>
            <a:off x="4788310" y="1289843"/>
            <a:ext cx="3157586" cy="1609823"/>
            <a:chOff x="130932" y="0"/>
            <a:chExt cx="3308061" cy="1364979"/>
          </a:xfrm>
          <a:gradFill>
            <a:gsLst>
              <a:gs pos="5000">
                <a:schemeClr val="accent2">
                  <a:lumMod val="0"/>
                  <a:lumOff val="100000"/>
                </a:schemeClr>
              </a:gs>
              <a:gs pos="17000">
                <a:srgbClr val="6DEFD9"/>
              </a:gs>
              <a:gs pos="45000">
                <a:srgbClr val="C1DEED"/>
              </a:gs>
            </a:gsLst>
            <a:lin ang="18000000" scaled="0"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29" name="Скругленный прямоугольник 28"/>
            <p:cNvSpPr/>
            <p:nvPr/>
          </p:nvSpPr>
          <p:spPr>
            <a:xfrm>
              <a:off x="130932" y="0"/>
              <a:ext cx="3308061" cy="1364979"/>
            </a:xfrm>
            <a:prstGeom prst="roundRect">
              <a:avLst>
                <a:gd name="adj" fmla="val 10000"/>
              </a:avLst>
            </a:prstGeom>
            <a:grpFill/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2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" name="Скругленный прямоугольник 4"/>
            <p:cNvSpPr/>
            <p:nvPr/>
          </p:nvSpPr>
          <p:spPr>
            <a:xfrm>
              <a:off x="170911" y="39979"/>
              <a:ext cx="3228103" cy="1285021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marL="0" marR="0" lvl="0" indent="0" algn="ctr" defTabSz="8001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PT Astra Serif" panose="020A0603040505020204" pitchFamily="18" charset="-52"/>
                  <a:ea typeface="PT Astra Serif" panose="020A0603040505020204" pitchFamily="18" charset="-52"/>
                  <a:cs typeface="Arial"/>
                </a:rPr>
                <a:t>Компенсирует расходы на меры материальной </a:t>
              </a:r>
              <a:r>
                <a:rPr kumimoji="0" lang="ru-RU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PT Astra Serif" panose="020A0603040505020204" pitchFamily="18" charset="-52"/>
                  <a:ea typeface="PT Astra Serif" panose="020A0603040505020204" pitchFamily="18" charset="-52"/>
                  <a:cs typeface="Arial"/>
                </a:rPr>
                <a:t>поддержки в течение</a:t>
              </a:r>
              <a:r>
                <a:rPr kumimoji="0" lang="ru-RU" sz="1800" b="1" i="0" u="none" strike="noStrike" kern="1200" cap="none" spc="0" normalizeH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PT Astra Serif" panose="020A0603040505020204" pitchFamily="18" charset="-52"/>
                  <a:ea typeface="PT Astra Serif" panose="020A0603040505020204" pitchFamily="18" charset="-52"/>
                  <a:cs typeface="Arial"/>
                </a:rPr>
                <a:t> 30 календарных дней</a:t>
              </a:r>
              <a:endPara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T Astra Serif" panose="020A0603040505020204" pitchFamily="18" charset="-52"/>
                <a:ea typeface="PT Astra Serif" panose="020A0603040505020204" pitchFamily="18" charset="-52"/>
                <a:cs typeface="Arial"/>
              </a:endParaRPr>
            </a:p>
          </p:txBody>
        </p:sp>
      </p:grpSp>
      <p:grpSp>
        <p:nvGrpSpPr>
          <p:cNvPr id="31" name="Группа 30"/>
          <p:cNvGrpSpPr/>
          <p:nvPr/>
        </p:nvGrpSpPr>
        <p:grpSpPr>
          <a:xfrm>
            <a:off x="8887422" y="1289842"/>
            <a:ext cx="3157586" cy="1364979"/>
            <a:chOff x="130932" y="0"/>
            <a:chExt cx="3308061" cy="1364979"/>
          </a:xfrm>
          <a:gradFill>
            <a:gsLst>
              <a:gs pos="5000">
                <a:schemeClr val="accent2">
                  <a:lumMod val="0"/>
                  <a:lumOff val="100000"/>
                </a:schemeClr>
              </a:gs>
              <a:gs pos="17000">
                <a:srgbClr val="6DEFD9"/>
              </a:gs>
              <a:gs pos="45000">
                <a:srgbClr val="C1DEED"/>
              </a:gs>
            </a:gsLst>
            <a:lin ang="18000000" scaled="0"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32" name="Скругленный прямоугольник 31"/>
            <p:cNvSpPr/>
            <p:nvPr/>
          </p:nvSpPr>
          <p:spPr>
            <a:xfrm>
              <a:off x="130932" y="0"/>
              <a:ext cx="3308061" cy="1364979"/>
            </a:xfrm>
            <a:prstGeom prst="roundRect">
              <a:avLst>
                <a:gd name="adj" fmla="val 10000"/>
              </a:avLst>
            </a:prstGeom>
            <a:grpFill/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2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3" name="Скругленный прямоугольник 4"/>
            <p:cNvSpPr/>
            <p:nvPr/>
          </p:nvSpPr>
          <p:spPr>
            <a:xfrm>
              <a:off x="170911" y="39979"/>
              <a:ext cx="3228103" cy="1285021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marL="0" marR="0" lvl="0" indent="0" algn="ctr" defTabSz="800100" rtl="0" eaLnBrk="1" fontAlgn="auto" latinLnBrk="0" hangingPunct="1">
                <a:spcBef>
                  <a:spcPct val="0"/>
                </a:spcBef>
                <a:buClrTx/>
                <a:buSzTx/>
                <a:buFontTx/>
                <a:buNone/>
                <a:tabLst/>
                <a:defRPr/>
              </a:pPr>
              <a:r>
                <a:rPr kumimoji="0" lang="ru-RU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uLnTx/>
                  <a:uFillTx/>
                  <a:latin typeface="PT Astra Serif" panose="020A0603040505020204" pitchFamily="18" charset="-52"/>
                  <a:ea typeface="PT Astra Serif" panose="020A0603040505020204" pitchFamily="18" charset="-52"/>
                  <a:cs typeface="Arial"/>
                </a:rPr>
                <a:t>Заказчик </a:t>
              </a:r>
            </a:p>
            <a:p>
              <a:pPr marL="0" marR="0" lvl="0" indent="0" algn="ctr" defTabSz="800100" rtl="0" eaLnBrk="1" fontAlgn="auto" latinLnBrk="0" hangingPunct="1">
                <a:spcBef>
                  <a:spcPct val="0"/>
                </a:spcBef>
                <a:buClrTx/>
                <a:buSzTx/>
                <a:buFontTx/>
                <a:buNone/>
                <a:tabLst/>
                <a:defRPr/>
              </a:pPr>
              <a:r>
                <a:rPr kumimoji="0" lang="ru-RU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uLnTx/>
                  <a:uFillTx/>
                  <a:latin typeface="PT Astra Serif" panose="020A0603040505020204" pitchFamily="18" charset="-52"/>
                  <a:ea typeface="PT Astra Serif" panose="020A0603040505020204" pitchFamily="18" charset="-52"/>
                  <a:cs typeface="Arial"/>
                </a:rPr>
                <a:t>целевого </a:t>
              </a:r>
              <a:r>
                <a:rPr kumimoji="0" lang="ru-RU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uLnTx/>
                  <a:uFillTx/>
                  <a:latin typeface="PT Astra Serif" panose="020A0603040505020204" pitchFamily="18" charset="-52"/>
                  <a:ea typeface="PT Astra Serif" panose="020A0603040505020204" pitchFamily="18" charset="-52"/>
                  <a:cs typeface="Arial"/>
                </a:rPr>
                <a:t>обучения -</a:t>
              </a:r>
              <a:r>
                <a:rPr kumimoji="0" lang="ru-RU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PT Astra Serif" panose="020A0603040505020204" pitchFamily="18" charset="-52"/>
                  <a:ea typeface="PT Astra Serif" panose="020A0603040505020204" pitchFamily="18" charset="-52"/>
                  <a:cs typeface="Arial"/>
                </a:rPr>
                <a:t> </a:t>
              </a:r>
            </a:p>
            <a:p>
              <a:pPr marL="0" marR="0" lvl="0" indent="0" algn="ctr" defTabSz="800100" rtl="0" eaLnBrk="1" fontAlgn="auto" latinLnBrk="0" hangingPunct="1">
                <a:spcBef>
                  <a:spcPct val="0"/>
                </a:spcBef>
                <a:buClrTx/>
                <a:buSzTx/>
                <a:buFontTx/>
                <a:buNone/>
                <a:tabLst/>
                <a:defRPr/>
              </a:pPr>
              <a:r>
                <a:rPr lang="ru-RU" sz="1600" b="1" dirty="0" smtClean="0">
                  <a:solidFill>
                    <a:prstClr val="black"/>
                  </a:solidFill>
                  <a:latin typeface="PT Astra Serif" panose="020A0603040505020204" pitchFamily="18" charset="-52"/>
                  <a:ea typeface="PT Astra Serif" panose="020A0603040505020204" pitchFamily="18" charset="-52"/>
                  <a:cs typeface="Arial"/>
                </a:rPr>
                <a:t>Министерство здравоохранения Алтайского края</a:t>
              </a:r>
              <a:endPara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latin typeface="PT Astra Serif" panose="020A0603040505020204" pitchFamily="18" charset="-52"/>
                <a:ea typeface="PT Astra Serif" panose="020A0603040505020204" pitchFamily="18" charset="-52"/>
                <a:cs typeface="Arial"/>
              </a:endParaRPr>
            </a:p>
          </p:txBody>
        </p:sp>
      </p:grpSp>
      <p:grpSp>
        <p:nvGrpSpPr>
          <p:cNvPr id="34" name="Группа 33"/>
          <p:cNvGrpSpPr/>
          <p:nvPr/>
        </p:nvGrpSpPr>
        <p:grpSpPr>
          <a:xfrm>
            <a:off x="9025908" y="3171687"/>
            <a:ext cx="3019100" cy="1228102"/>
            <a:chOff x="5517" y="0"/>
            <a:chExt cx="3302054" cy="1228102"/>
          </a:xfrm>
          <a:gradFill>
            <a:gsLst>
              <a:gs pos="8000">
                <a:srgbClr val="D9DEEF"/>
              </a:gs>
              <a:gs pos="25000">
                <a:srgbClr val="B7FFE7">
                  <a:alpha val="49804"/>
                </a:srgbClr>
              </a:gs>
              <a:gs pos="31000">
                <a:srgbClr val="A4F5FE">
                  <a:alpha val="67843"/>
                </a:srgbClr>
              </a:gs>
              <a:gs pos="100000">
                <a:srgbClr val="D2E7F2"/>
              </a:gs>
            </a:gsLst>
            <a:lin ang="13500000" scaled="1"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35" name="Скругленный прямоугольник 34"/>
            <p:cNvSpPr/>
            <p:nvPr/>
          </p:nvSpPr>
          <p:spPr>
            <a:xfrm>
              <a:off x="5517" y="0"/>
              <a:ext cx="3302054" cy="1228102"/>
            </a:xfrm>
            <a:prstGeom prst="roundRect">
              <a:avLst>
                <a:gd name="adj" fmla="val 10000"/>
              </a:avLst>
            </a:prstGeom>
            <a:grpFill/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2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6" name="Скругленный прямоугольник 4"/>
            <p:cNvSpPr/>
            <p:nvPr/>
          </p:nvSpPr>
          <p:spPr>
            <a:xfrm>
              <a:off x="41487" y="35970"/>
              <a:ext cx="3230114" cy="1156162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marL="0" marR="0" lvl="0" indent="0" algn="ctr" defTabSz="8001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uLnTx/>
                  <a:uFillTx/>
                  <a:latin typeface="PT Astra Serif" panose="020A0603040505020204" pitchFamily="18" charset="-52"/>
                  <a:ea typeface="PT Astra Serif" panose="020A0603040505020204" pitchFamily="18" charset="-52"/>
                  <a:cs typeface="Arial"/>
                </a:rPr>
                <a:t>Гражданин</a:t>
              </a:r>
            </a:p>
          </p:txBody>
        </p:sp>
      </p:grpSp>
      <p:grpSp>
        <p:nvGrpSpPr>
          <p:cNvPr id="37" name="Группа 36"/>
          <p:cNvGrpSpPr/>
          <p:nvPr/>
        </p:nvGrpSpPr>
        <p:grpSpPr>
          <a:xfrm>
            <a:off x="4768057" y="3162020"/>
            <a:ext cx="3166092" cy="1228102"/>
            <a:chOff x="5517" y="0"/>
            <a:chExt cx="3302054" cy="1228102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38" name="Скругленный прямоугольник 37"/>
            <p:cNvSpPr/>
            <p:nvPr/>
          </p:nvSpPr>
          <p:spPr>
            <a:xfrm>
              <a:off x="5517" y="0"/>
              <a:ext cx="3302054" cy="1228102"/>
            </a:xfrm>
            <a:prstGeom prst="roundRect">
              <a:avLst>
                <a:gd name="adj" fmla="val 10000"/>
              </a:avLst>
            </a:prstGeom>
            <a:gradFill flip="none" rotWithShape="1">
              <a:gsLst>
                <a:gs pos="8000">
                  <a:srgbClr val="D9DEEF"/>
                </a:gs>
                <a:gs pos="25000">
                  <a:srgbClr val="B7FFE7">
                    <a:alpha val="49804"/>
                  </a:srgbClr>
                </a:gs>
                <a:gs pos="31000">
                  <a:srgbClr val="A4F5FE">
                    <a:alpha val="67843"/>
                  </a:srgbClr>
                </a:gs>
                <a:gs pos="100000">
                  <a:srgbClr val="D2E7F2"/>
                </a:gs>
              </a:gsLst>
              <a:lin ang="13500000" scaled="1"/>
              <a:tileRect/>
            </a:gradFill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2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9" name="Скругленный прямоугольник 4"/>
            <p:cNvSpPr/>
            <p:nvPr/>
          </p:nvSpPr>
          <p:spPr>
            <a:xfrm>
              <a:off x="41487" y="35970"/>
              <a:ext cx="3230114" cy="115616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marL="0" marR="0" lvl="0" indent="0" algn="ctr" defTabSz="8001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uLnTx/>
                  <a:uFillTx/>
                  <a:latin typeface="PT Astra Serif" panose="020A0603040505020204" pitchFamily="18" charset="-52"/>
                  <a:ea typeface="PT Astra Serif" panose="020A0603040505020204" pitchFamily="18" charset="-52"/>
                  <a:cs typeface="Arial"/>
                </a:rPr>
                <a:t>Компенсирует в 3-х кратном размере среднюю заработную плату в регионе</a:t>
              </a:r>
            </a:p>
          </p:txBody>
        </p:sp>
      </p:grpSp>
      <p:grpSp>
        <p:nvGrpSpPr>
          <p:cNvPr id="40" name="Группа 39"/>
          <p:cNvGrpSpPr/>
          <p:nvPr/>
        </p:nvGrpSpPr>
        <p:grpSpPr>
          <a:xfrm>
            <a:off x="404737" y="4768445"/>
            <a:ext cx="3308061" cy="1364979"/>
            <a:chOff x="130932" y="0"/>
            <a:chExt cx="3308061" cy="1364979"/>
          </a:xfrm>
          <a:gradFill>
            <a:gsLst>
              <a:gs pos="8000">
                <a:srgbClr val="D9DEEF"/>
              </a:gs>
              <a:gs pos="25000">
                <a:srgbClr val="B7FFE7">
                  <a:alpha val="49804"/>
                </a:srgbClr>
              </a:gs>
              <a:gs pos="31000">
                <a:srgbClr val="A4F5FE">
                  <a:alpha val="67843"/>
                </a:srgbClr>
              </a:gs>
              <a:gs pos="100000">
                <a:srgbClr val="D2E7F2"/>
              </a:gs>
            </a:gsLst>
            <a:lin ang="13500000" scaled="1"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41" name="Скругленный прямоугольник 40"/>
            <p:cNvSpPr/>
            <p:nvPr/>
          </p:nvSpPr>
          <p:spPr>
            <a:xfrm>
              <a:off x="130932" y="0"/>
              <a:ext cx="3308061" cy="1364979"/>
            </a:xfrm>
            <a:prstGeom prst="roundRect">
              <a:avLst>
                <a:gd name="adj" fmla="val 10000"/>
              </a:avLst>
            </a:prstGeom>
            <a:grpFill/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2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2" name="Скругленный прямоугольник 4"/>
            <p:cNvSpPr/>
            <p:nvPr/>
          </p:nvSpPr>
          <p:spPr>
            <a:xfrm>
              <a:off x="170911" y="39979"/>
              <a:ext cx="3228103" cy="1285021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marL="0" marR="0" lvl="0" indent="0" algn="ctr" defTabSz="8001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PT Astra Serif" panose="020A0603040505020204" pitchFamily="18" charset="-52"/>
                  <a:ea typeface="PT Astra Serif" panose="020A0603040505020204" pitchFamily="18" charset="-52"/>
                  <a:cs typeface="Arial"/>
                </a:rPr>
                <a:t>Штрафные санкции на Заказчика или Гражданина, не исполнившего обязательства по договору</a:t>
              </a:r>
            </a:p>
          </p:txBody>
        </p:sp>
      </p:grpSp>
      <p:sp>
        <p:nvSpPr>
          <p:cNvPr id="44" name="Скругленный прямоугольник 43"/>
          <p:cNvSpPr/>
          <p:nvPr/>
        </p:nvSpPr>
        <p:spPr bwMode="auto">
          <a:xfrm>
            <a:off x="4697073" y="4851615"/>
            <a:ext cx="3308061" cy="1364979"/>
          </a:xfrm>
          <a:prstGeom prst="roundRect">
            <a:avLst>
              <a:gd name="adj" fmla="val 10000"/>
            </a:avLst>
          </a:prstGeom>
          <a:gradFill rotWithShape="0">
            <a:gsLst>
              <a:gs pos="5000">
                <a:schemeClr val="accent2">
                  <a:lumMod val="40000"/>
                  <a:lumOff val="60000"/>
                </a:schemeClr>
              </a:gs>
              <a:gs pos="17000">
                <a:srgbClr val="15C5A8"/>
              </a:gs>
              <a:gs pos="45000">
                <a:srgbClr val="C9E2EF"/>
              </a:gs>
            </a:gsLst>
            <a:lin ang="18000000" scaled="0"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PT Astra Serif" panose="020A0603040505020204" pitchFamily="18" charset="-52"/>
              <a:ea typeface="PT Astra Serif" panose="020A0603040505020204" pitchFamily="18" charset="-52"/>
              <a:cs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T Astra Serif" panose="020A0603040505020204" pitchFamily="18" charset="-52"/>
                <a:ea typeface="PT Astra Serif" panose="020A0603040505020204" pitchFamily="18" charset="-52"/>
                <a:cs typeface="Arial"/>
              </a:rPr>
              <a:t>Штраф в размере расхода бюджета на обучение</a:t>
            </a:r>
          </a:p>
        </p:txBody>
      </p:sp>
      <p:grpSp>
        <p:nvGrpSpPr>
          <p:cNvPr id="46" name="Группа 45"/>
          <p:cNvGrpSpPr/>
          <p:nvPr/>
        </p:nvGrpSpPr>
        <p:grpSpPr>
          <a:xfrm>
            <a:off x="8989409" y="4766462"/>
            <a:ext cx="2980940" cy="1364979"/>
            <a:chOff x="130932" y="0"/>
            <a:chExt cx="3192430" cy="1364979"/>
          </a:xfrm>
          <a:gradFill>
            <a:gsLst>
              <a:gs pos="5000">
                <a:schemeClr val="accent2">
                  <a:lumMod val="40000"/>
                  <a:lumOff val="60000"/>
                </a:schemeClr>
              </a:gs>
              <a:gs pos="17000">
                <a:srgbClr val="15C5A8"/>
              </a:gs>
              <a:gs pos="45000">
                <a:srgbClr val="C9E2EF"/>
              </a:gs>
            </a:gsLst>
            <a:lin ang="18000000" scaled="0"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47" name="Скругленный прямоугольник 46"/>
            <p:cNvSpPr/>
            <p:nvPr/>
          </p:nvSpPr>
          <p:spPr>
            <a:xfrm>
              <a:off x="130932" y="0"/>
              <a:ext cx="3192430" cy="1364979"/>
            </a:xfrm>
            <a:prstGeom prst="roundRect">
              <a:avLst>
                <a:gd name="adj" fmla="val 10000"/>
              </a:avLst>
            </a:prstGeom>
            <a:grpFill/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2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8" name="Скругленный прямоугольник 4"/>
            <p:cNvSpPr/>
            <p:nvPr/>
          </p:nvSpPr>
          <p:spPr>
            <a:xfrm>
              <a:off x="284975" y="39979"/>
              <a:ext cx="2963845" cy="1285021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marL="0" marR="0" lvl="0" indent="0" algn="ctr" defTabSz="8001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uLnTx/>
                  <a:uFillTx/>
                  <a:latin typeface="PT Astra Serif" panose="020A0603040505020204" pitchFamily="18" charset="-52"/>
                  <a:ea typeface="PT Astra Serif" panose="020A0603040505020204" pitchFamily="18" charset="-52"/>
                  <a:cs typeface="Arial"/>
                </a:rPr>
                <a:t>Образовательные организации</a:t>
              </a:r>
              <a:endPara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latin typeface="PT Astra Serif" panose="020A0603040505020204" pitchFamily="18" charset="-52"/>
                <a:ea typeface="PT Astra Serif" panose="020A0603040505020204" pitchFamily="18" charset="-52"/>
                <a:cs typeface="Arial"/>
              </a:endParaRPr>
            </a:p>
          </p:txBody>
        </p:sp>
      </p:grpSp>
      <p:pic>
        <p:nvPicPr>
          <p:cNvPr id="2" name="Рисунок 1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3878379" y="5094287"/>
            <a:ext cx="609653" cy="713294"/>
          </a:xfrm>
          <a:prstGeom prst="rect">
            <a:avLst/>
          </a:prstGeom>
        </p:spPr>
      </p:pic>
      <p:grpSp>
        <p:nvGrpSpPr>
          <p:cNvPr id="43" name="Группа 42"/>
          <p:cNvGrpSpPr/>
          <p:nvPr/>
        </p:nvGrpSpPr>
        <p:grpSpPr>
          <a:xfrm>
            <a:off x="8242308" y="5013290"/>
            <a:ext cx="607870" cy="711093"/>
            <a:chOff x="7843261" y="258504"/>
            <a:chExt cx="607870" cy="711093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45" name="Стрелка вправо 44"/>
            <p:cNvSpPr/>
            <p:nvPr/>
          </p:nvSpPr>
          <p:spPr>
            <a:xfrm>
              <a:off x="7843261" y="258504"/>
              <a:ext cx="607870" cy="711093"/>
            </a:xfrm>
            <a:prstGeom prst="rightArrow">
              <a:avLst>
                <a:gd name="adj1" fmla="val 60000"/>
                <a:gd name="adj2" fmla="val 50000"/>
              </a:avLst>
            </a:prstGeom>
            <a:sp3d z="-182000" contourW="19050" prstMaterial="metal">
              <a:bevelT w="88900" h="203200"/>
              <a:bevelB w="165100" h="254000"/>
            </a:sp3d>
          </p:spPr>
          <p:style>
            <a:lnRef idx="0">
              <a:schemeClr val="accent5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9" name="Стрелка вправо 4"/>
            <p:cNvSpPr/>
            <p:nvPr/>
          </p:nvSpPr>
          <p:spPr>
            <a:xfrm>
              <a:off x="7843261" y="400723"/>
              <a:ext cx="425509" cy="426655"/>
            </a:xfrm>
            <a:prstGeom prst="rect">
              <a:avLst/>
            </a:prstGeom>
            <a:sp3d z="-1820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marR="0" lvl="0" indent="0" algn="ctr" defTabSz="13335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30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alibri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83292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601959890" name="Рисунок 4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334962" y="358744"/>
            <a:ext cx="777480" cy="565939"/>
          </a:xfrm>
          <a:prstGeom prst="rect">
            <a:avLst/>
          </a:prstGeom>
          <a:ln>
            <a:noFill/>
          </a:ln>
        </p:spPr>
      </p:pic>
      <p:sp>
        <p:nvSpPr>
          <p:cNvPr id="1096745392" name="Параллелограмм 11"/>
          <p:cNvSpPr/>
          <p:nvPr/>
        </p:nvSpPr>
        <p:spPr bwMode="auto">
          <a:xfrm rot="17987391" flipH="1">
            <a:off x="8756948" y="-1548257"/>
            <a:ext cx="3849144" cy="4100825"/>
          </a:xfrm>
          <a:prstGeom prst="parallelogram">
            <a:avLst>
              <a:gd name="adj" fmla="val 61381"/>
            </a:avLst>
          </a:prstGeom>
          <a:gradFill>
            <a:gsLst>
              <a:gs pos="0">
                <a:srgbClr val="677BC1"/>
              </a:gs>
              <a:gs pos="0">
                <a:srgbClr val="01AB72">
                  <a:alpha val="50000"/>
                </a:srgbClr>
              </a:gs>
              <a:gs pos="49000">
                <a:srgbClr val="0197A8">
                  <a:alpha val="68000"/>
                </a:srgbClr>
              </a:gs>
              <a:gs pos="100000">
                <a:srgbClr val="3489B5"/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 kern="0" dirty="0">
              <a:gradFill>
                <a:gsLst>
                  <a:gs pos="0">
                    <a:srgbClr val="01AB72"/>
                  </a:gs>
                  <a:gs pos="0">
                    <a:srgbClr val="01AB72"/>
                  </a:gs>
                  <a:gs pos="50000">
                    <a:srgbClr val="01A18F">
                      <a:alpha val="99000"/>
                    </a:srgbClr>
                  </a:gs>
                  <a:gs pos="100000">
                    <a:srgbClr val="328AB4"/>
                  </a:gs>
                </a:gsLst>
                <a:lin ang="5400000" scaled="1"/>
              </a:gradFill>
            </a:endParaRPr>
          </a:p>
        </p:txBody>
      </p:sp>
      <p:sp>
        <p:nvSpPr>
          <p:cNvPr id="928617902" name="Параллелограмм 12"/>
          <p:cNvSpPr/>
          <p:nvPr/>
        </p:nvSpPr>
        <p:spPr bwMode="auto">
          <a:xfrm rot="7154776" flipH="1">
            <a:off x="8314754" y="-221866"/>
            <a:ext cx="935082" cy="1037207"/>
          </a:xfrm>
          <a:prstGeom prst="parallelogram">
            <a:avLst>
              <a:gd name="adj" fmla="val 61381"/>
            </a:avLst>
          </a:prstGeom>
          <a:gradFill>
            <a:gsLst>
              <a:gs pos="0">
                <a:srgbClr val="677BC1"/>
              </a:gs>
              <a:gs pos="0">
                <a:srgbClr val="01AB72">
                  <a:alpha val="75000"/>
                </a:srgbClr>
              </a:gs>
              <a:gs pos="49000">
                <a:srgbClr val="0197A8"/>
              </a:gs>
              <a:gs pos="100000">
                <a:srgbClr val="3489B5"/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 kern="0" dirty="0">
              <a:gradFill>
                <a:gsLst>
                  <a:gs pos="0">
                    <a:srgbClr val="01AB72"/>
                  </a:gs>
                  <a:gs pos="0">
                    <a:srgbClr val="01AB72"/>
                  </a:gs>
                  <a:gs pos="50000">
                    <a:srgbClr val="01A18F">
                      <a:alpha val="99000"/>
                    </a:srgbClr>
                  </a:gs>
                  <a:gs pos="100000">
                    <a:srgbClr val="328AB4"/>
                  </a:gs>
                </a:gsLst>
                <a:lin ang="5400000" scaled="1"/>
              </a:gradFill>
            </a:endParaRPr>
          </a:p>
        </p:txBody>
      </p:sp>
      <p:graphicFrame>
        <p:nvGraphicFramePr>
          <p:cNvPr id="1556749520" name="Диаграмма 1556749519"/>
          <p:cNvGraphicFramePr>
            <a:graphicFrameLocks/>
          </p:cNvGraphicFramePr>
          <p:nvPr/>
        </p:nvGraphicFramePr>
        <p:xfrm>
          <a:off x="6906980" y="4609615"/>
          <a:ext cx="2783858" cy="11074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6E6D6374-7E02-46F3-A7C4-1E2523BBC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2742" y="18129"/>
            <a:ext cx="10336129" cy="1325563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Преимущества заключения договора о целевом обучении 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4614605"/>
              </p:ext>
            </p:extLst>
          </p:nvPr>
        </p:nvGraphicFramePr>
        <p:xfrm>
          <a:off x="2700501" y="1290559"/>
          <a:ext cx="9226028" cy="54890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pic>
        <p:nvPicPr>
          <p:cNvPr id="1028" name="Picture 4" descr="https://avatars.mds.yandex.net/i?id=223f212a68487884ba307c9eb2c2d98118205198-7607859-images-thumbs&amp;n=13"/>
          <p:cNvPicPr>
            <a:picLocks noChangeAspect="1" noChangeArrowheads="1"/>
          </p:cNvPicPr>
          <p:nvPr/>
        </p:nvPicPr>
        <p:blipFill>
          <a:blip r:embed="rId10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010" y="2054298"/>
            <a:ext cx="2768060" cy="2624366"/>
          </a:xfrm>
          <a:prstGeom prst="rect">
            <a:avLst/>
          </a:prstGeom>
          <a:solidFill>
            <a:srgbClr val="FF0000"/>
          </a:solidFill>
        </p:spPr>
      </p:pic>
      <p:sp>
        <p:nvSpPr>
          <p:cNvPr id="14" name="Овал 13"/>
          <p:cNvSpPr/>
          <p:nvPr/>
        </p:nvSpPr>
        <p:spPr>
          <a:xfrm>
            <a:off x="3477601" y="4411213"/>
            <a:ext cx="623553" cy="623553"/>
          </a:xfrm>
          <a:prstGeom prst="ellipse">
            <a:avLst/>
          </a:pr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z="300000" contourW="12700" prstMaterial="flat">
            <a:bevelT w="177800" h="254000"/>
            <a:bevelB w="152400"/>
          </a:sp3d>
        </p:spPr>
        <p:style>
          <a:lnRef idx="0">
            <a:schemeClr val="accent5">
              <a:hueOff val="-5632119"/>
              <a:satOff val="-14516"/>
              <a:lumOff val="-9804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" name="Овал 14"/>
          <p:cNvSpPr/>
          <p:nvPr/>
        </p:nvSpPr>
        <p:spPr bwMode="auto">
          <a:xfrm>
            <a:off x="3387637" y="3507139"/>
            <a:ext cx="678441" cy="681403"/>
          </a:xfrm>
          <a:prstGeom prst="ellipse">
            <a:avLst/>
          </a:pr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z="300000" contourW="12700" prstMaterial="flat">
            <a:bevelT w="177800" h="254000"/>
            <a:bevelB w="152400"/>
          </a:sp3d>
        </p:spPr>
        <p:style>
          <a:lnRef idx="0">
            <a:schemeClr val="accent5">
              <a:hueOff val="-5632119"/>
              <a:satOff val="-14516"/>
              <a:lumOff val="-9804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" name="Овал 15"/>
          <p:cNvSpPr/>
          <p:nvPr/>
        </p:nvSpPr>
        <p:spPr bwMode="auto">
          <a:xfrm>
            <a:off x="3387637" y="2774989"/>
            <a:ext cx="623553" cy="623553"/>
          </a:xfrm>
          <a:prstGeom prst="ellipse">
            <a:avLst/>
          </a:pr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z="300000" contourW="12700" prstMaterial="flat">
            <a:bevelT w="177800" h="254000"/>
            <a:bevelB w="152400"/>
          </a:sp3d>
        </p:spPr>
        <p:style>
          <a:lnRef idx="0">
            <a:schemeClr val="accent5">
              <a:hueOff val="-5632119"/>
              <a:satOff val="-14516"/>
              <a:lumOff val="-9804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7" name="Овал 16"/>
          <p:cNvSpPr/>
          <p:nvPr/>
        </p:nvSpPr>
        <p:spPr bwMode="auto">
          <a:xfrm>
            <a:off x="3075861" y="2042839"/>
            <a:ext cx="623553" cy="623553"/>
          </a:xfrm>
          <a:prstGeom prst="ellipse">
            <a:avLst/>
          </a:pr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z="300000" contourW="12700" prstMaterial="flat">
            <a:bevelT w="177800" h="254000"/>
            <a:bevelB w="152400"/>
          </a:sp3d>
        </p:spPr>
        <p:style>
          <a:lnRef idx="0">
            <a:schemeClr val="accent5">
              <a:hueOff val="-5632119"/>
              <a:satOff val="-14516"/>
              <a:lumOff val="-9804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8" name="Овал 17"/>
          <p:cNvSpPr/>
          <p:nvPr/>
        </p:nvSpPr>
        <p:spPr bwMode="auto">
          <a:xfrm>
            <a:off x="2764085" y="1294208"/>
            <a:ext cx="623553" cy="623553"/>
          </a:xfrm>
          <a:prstGeom prst="ellipse">
            <a:avLst/>
          </a:pr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z="300000" contourW="12700" prstMaterial="flat">
            <a:bevelT w="177800" h="254000"/>
            <a:bevelB w="152400"/>
          </a:sp3d>
        </p:spPr>
        <p:style>
          <a:lnRef idx="0">
            <a:schemeClr val="accent5">
              <a:hueOff val="-5632119"/>
              <a:satOff val="-14516"/>
              <a:lumOff val="-9804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2468607082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11130</TotalTime>
  <Words>299</Words>
  <Application>Microsoft Office PowerPoint</Application>
  <PresentationFormat>Широкоэкранный</PresentationFormat>
  <Paragraphs>46</Paragraphs>
  <Slides>5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5</vt:i4>
      </vt:variant>
    </vt:vector>
  </HeadingPairs>
  <TitlesOfParts>
    <vt:vector size="12" baseType="lpstr">
      <vt:lpstr>Arial</vt:lpstr>
      <vt:lpstr>Arial Narrow</vt:lpstr>
      <vt:lpstr>Calibri</vt:lpstr>
      <vt:lpstr>Calibri Light</vt:lpstr>
      <vt:lpstr>PT Astra Serif</vt:lpstr>
      <vt:lpstr>1_Тема Office</vt:lpstr>
      <vt:lpstr>2_Тема Office</vt:lpstr>
      <vt:lpstr>«Заключение договоров о целевом обучении по программам среднего профессионального образования в 2025 году»</vt:lpstr>
      <vt:lpstr>Документы, регулирующие  правовые отношения</vt:lpstr>
      <vt:lpstr>Стороны договора о целевом обучении</vt:lpstr>
      <vt:lpstr>  Ответственность сторон</vt:lpstr>
      <vt:lpstr>Преимущества заключения договора о целевом обучении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Трудоустройство выпускников 2025 года  права, обязанности, ответственность</dc:title>
  <dc:creator>Галина Юрьевна Дьячкова</dc:creator>
  <cp:lastModifiedBy>work</cp:lastModifiedBy>
  <cp:revision>221</cp:revision>
  <cp:lastPrinted>2025-02-04T10:58:00Z</cp:lastPrinted>
  <dcterms:created xsi:type="dcterms:W3CDTF">2024-12-06T11:55:42Z</dcterms:created>
  <dcterms:modified xsi:type="dcterms:W3CDTF">2025-03-03T06:39:18Z</dcterms:modified>
</cp:coreProperties>
</file>